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media/media1.mov" ContentType="video/unknown"/>
  <Override PartName="/ppt/media/image1.jpeg" ContentType="image/jpeg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Relationship Id="rId59" Type="http://schemas.openxmlformats.org/officeDocument/2006/relationships/slide" Target="slides/slide52.xml"/><Relationship Id="rId60" Type="http://schemas.openxmlformats.org/officeDocument/2006/relationships/slide" Target="slides/slide53.xml"/><Relationship Id="rId61" Type="http://schemas.openxmlformats.org/officeDocument/2006/relationships/slide" Target="slides/slide54.xml"/><Relationship Id="rId62" Type="http://schemas.openxmlformats.org/officeDocument/2006/relationships/slide" Target="slides/slide55.xml"/><Relationship Id="rId63" Type="http://schemas.openxmlformats.org/officeDocument/2006/relationships/slide" Target="slides/slide56.xml"/><Relationship Id="rId64" Type="http://schemas.openxmlformats.org/officeDocument/2006/relationships/slide" Target="slides/slide57.xml"/><Relationship Id="rId65" Type="http://schemas.openxmlformats.org/officeDocument/2006/relationships/slide" Target="slides/slide58.xml"/><Relationship Id="rId66" Type="http://schemas.openxmlformats.org/officeDocument/2006/relationships/slide" Target="slides/slide59.xml"/></Relationships>

</file>

<file path=ppt/media/image1.jpeg>
</file>

<file path=ppt/media/image1.png>
</file>

<file path=ppt/media/image2.jpe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8" name="Shape 22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Worship Rays 1.mov" descr="Worship Rays 1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06497" y="11839047"/>
            <a:ext cx="21971005" cy="636980"/>
          </a:xfrm>
          <a:prstGeom prst="rect">
            <a:avLst/>
          </a:prstGeom>
        </p:spPr>
        <p:txBody>
          <a:bodyPr lIns="45718" tIns="45718" rIns="45718" bIns="45718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Body Level One…"/>
          <p:cNvSpPr txBox="1"/>
          <p:nvPr>
            <p:ph type="body" sz="quarter" idx="21" hasCustomPrompt="1"/>
          </p:nvPr>
        </p:nvSpPr>
        <p:spPr>
          <a:xfrm>
            <a:off x="1206500" y="7196865"/>
            <a:ext cx="21971000" cy="1905002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1"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105" name="Worship Rays 1.mov" descr="Worship Rays 1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0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0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05"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Body Level One…"/>
          <p:cNvSpPr txBox="1"/>
          <p:nvPr>
            <p:ph type="body" sz="quarter" idx="1" hasCustomPrompt="1"/>
          </p:nvPr>
        </p:nvSpPr>
        <p:spPr>
          <a:xfrm>
            <a:off x="1206500" y="8262180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algn="ctr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algn="ctr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algn="ctr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algn="ctr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Fact information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4" name="Body Level One…"/>
          <p:cNvSpPr txBox="1"/>
          <p:nvPr>
            <p:ph type="body" idx="21" hasCustomPrompt="1"/>
          </p:nvPr>
        </p:nvSpPr>
        <p:spPr>
          <a:xfrm>
            <a:off x="1206500" y="935257"/>
            <a:ext cx="21971000" cy="7359065"/>
          </a:xfrm>
          <a:prstGeom prst="rect">
            <a:avLst/>
          </a:prstGeom>
        </p:spPr>
        <p:txBody>
          <a:bodyPr lIns="50800" tIns="50800" rIns="50800" bIns="50800" anchor="b"/>
          <a:lstStyle/>
          <a:p>
            <a:pPr lvl="4" marL="0" indent="1207008" algn="ctr" defTabSz="1072868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b="1" spc="-132" sz="11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100%
</a:t>
            </a:r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Body Level One…"/>
          <p:cNvSpPr txBox="1"/>
          <p:nvPr>
            <p:ph type="body" sz="quarter" idx="1" hasCustomPrompt="1"/>
          </p:nvPr>
        </p:nvSpPr>
        <p:spPr>
          <a:xfrm>
            <a:off x="2480824" y="10675453"/>
            <a:ext cx="2014925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3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lIns="50800" tIns="50800" rIns="50800" bIns="50800" anchor="ctr"/>
          <a:lstStyle/>
          <a:p>
            <a:pPr lvl="4" marL="0" indent="1409446" defTabSz="1511769">
              <a:spcBef>
                <a:spcPts val="0"/>
              </a:spcBef>
              <a:buClrTx/>
              <a:buSzTx/>
              <a:buFontTx/>
              <a:buNone/>
              <a:defRPr spc="-124" sz="527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“Notable Quote”
</a:t>
            </a: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862804876_960x639.jpg"/>
          <p:cNvSpPr/>
          <p:nvPr>
            <p:ph type="pic" sz="quarter" idx="21"/>
          </p:nvPr>
        </p:nvSpPr>
        <p:spPr>
          <a:xfrm>
            <a:off x="15430500" y="7085409"/>
            <a:ext cx="8128000" cy="54102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2" name="824910546_2681x1332.jpg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3" name="575395635_960x639.jpg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Image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lIns="50800" tIns="50800" rIns="50800" bIns="50800"/>
          <a:lstStyle>
            <a:lvl1pPr algn="ctr" defTabSz="2438338">
              <a:lnSpc>
                <a:spcPct val="80000"/>
              </a:lnSpc>
              <a:defRPr spc="-232" sz="116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pic>
        <p:nvPicPr>
          <p:cNvPr id="157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81276" y="-3849015"/>
            <a:ext cx="26408705" cy="1760580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Jack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le Text"/>
          <p:cNvSpPr txBox="1"/>
          <p:nvPr>
            <p:ph type="title"/>
          </p:nvPr>
        </p:nvSpPr>
        <p:spPr>
          <a:xfrm>
            <a:off x="1823341" y="1735668"/>
            <a:ext cx="18913183" cy="1731432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b="1" sz="10400">
                <a:solidFill>
                  <a:srgbClr val="FF66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6" name="Body Level One…"/>
          <p:cNvSpPr txBox="1"/>
          <p:nvPr>
            <p:ph type="body" sz="half" idx="1"/>
          </p:nvPr>
        </p:nvSpPr>
        <p:spPr>
          <a:xfrm>
            <a:off x="1796872" y="5151122"/>
            <a:ext cx="18939650" cy="5149746"/>
          </a:xfrm>
          <a:prstGeom prst="rect">
            <a:avLst/>
          </a:prstGeom>
        </p:spPr>
        <p:txBody>
          <a:bodyPr lIns="0" tIns="0" rIns="0" bIns="0"/>
          <a:lstStyle>
            <a:lvl1pPr marL="428625" indent="-200025">
              <a:spcBef>
                <a:spcPts val="700"/>
              </a:spcBef>
              <a:buClrTx/>
              <a:buSzTx/>
              <a:buFontTx/>
              <a:buNone/>
              <a:defRPr sz="5200"/>
            </a:lvl1pPr>
            <a:lvl2pPr marL="428625" indent="257175">
              <a:spcBef>
                <a:spcPts val="700"/>
              </a:spcBef>
              <a:buClrTx/>
              <a:buSzTx/>
              <a:buFontTx/>
              <a:buNone/>
              <a:defRPr sz="5200"/>
            </a:lvl2pPr>
            <a:lvl3pPr marL="428625" indent="714375">
              <a:spcBef>
                <a:spcPts val="700"/>
              </a:spcBef>
              <a:buClrTx/>
              <a:buSzTx/>
              <a:buFontTx/>
              <a:buNone/>
              <a:defRPr sz="5200"/>
            </a:lvl3pPr>
            <a:lvl4pPr marL="428625" indent="1171575">
              <a:spcBef>
                <a:spcPts val="700"/>
              </a:spcBef>
              <a:buClrTx/>
              <a:buSzTx/>
              <a:buFontTx/>
              <a:buNone/>
              <a:defRPr sz="5200"/>
            </a:lvl4pPr>
            <a:lvl5pPr marL="428625" indent="1628775">
              <a:spcBef>
                <a:spcPts val="700"/>
              </a:spcBef>
              <a:buClrTx/>
              <a:buSzTx/>
              <a:buFont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7" name="Slide Number"/>
          <p:cNvSpPr txBox="1"/>
          <p:nvPr>
            <p:ph type="sldNum" sz="quarter" idx="2"/>
          </p:nvPr>
        </p:nvSpPr>
        <p:spPr>
          <a:xfrm>
            <a:off x="11785599" y="12344399"/>
            <a:ext cx="5689601" cy="736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itle Text"/>
          <p:cNvSpPr txBox="1"/>
          <p:nvPr>
            <p:ph type="title"/>
          </p:nvPr>
        </p:nvSpPr>
        <p:spPr>
          <a:xfrm>
            <a:off x="2857500" y="2104430"/>
            <a:ext cx="17145000" cy="4476751"/>
          </a:xfrm>
          <a:prstGeom prst="rect">
            <a:avLst/>
          </a:prstGeom>
        </p:spPr>
        <p:txBody>
          <a:bodyPr anchor="b"/>
          <a:lstStyle>
            <a:lvl1pPr algn="ctr">
              <a:defRPr sz="11200"/>
            </a:lvl1pPr>
          </a:lstStyle>
          <a:p>
            <a:pPr/>
            <a:r>
              <a:t>Title Text</a:t>
            </a:r>
          </a:p>
        </p:txBody>
      </p:sp>
      <p:sp>
        <p:nvSpPr>
          <p:cNvPr id="184" name="Body Level One…"/>
          <p:cNvSpPr txBox="1"/>
          <p:nvPr>
            <p:ph type="body" sz="quarter" idx="1"/>
          </p:nvPr>
        </p:nvSpPr>
        <p:spPr>
          <a:xfrm>
            <a:off x="2857500" y="6753821"/>
            <a:ext cx="17145000" cy="3104554"/>
          </a:xfrm>
          <a:prstGeom prst="rect">
            <a:avLst/>
          </a:prstGeom>
        </p:spPr>
        <p:txBody>
          <a:bodyPr/>
          <a:lstStyle>
            <a:lvl1pPr marL="762000" indent="-711200" algn="ctr">
              <a:buClrTx/>
              <a:buSzTx/>
              <a:buFontTx/>
              <a:buNone/>
              <a:defRPr sz="4400"/>
            </a:lvl1pPr>
            <a:lvl2pPr marL="762000" indent="-228600" algn="ctr">
              <a:buClrTx/>
              <a:buSzTx/>
              <a:buFontTx/>
              <a:buNone/>
              <a:defRPr sz="4400"/>
            </a:lvl2pPr>
            <a:lvl3pPr marL="762000" indent="254000" algn="ctr">
              <a:buClrTx/>
              <a:buSzTx/>
              <a:buFontTx/>
              <a:buNone/>
              <a:defRPr sz="4400"/>
            </a:lvl3pPr>
            <a:lvl4pPr marL="762000" indent="723900" algn="ctr">
              <a:buClrTx/>
              <a:buSzTx/>
              <a:buFontTx/>
              <a:buNone/>
              <a:defRPr sz="4400"/>
            </a:lvl4pPr>
            <a:lvl5pPr marL="762000" indent="1181100" algn="ctr">
              <a:buClrTx/>
              <a:buSzTx/>
              <a:buFont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5" name="Slide Number"/>
          <p:cNvSpPr txBox="1"/>
          <p:nvPr>
            <p:ph type="sldNum" sz="quarter" idx="2"/>
          </p:nvPr>
        </p:nvSpPr>
        <p:spPr>
          <a:xfrm>
            <a:off x="20821080" y="12027805"/>
            <a:ext cx="467296" cy="46531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44689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Subtitle 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bg>
      <p:bgPr>
        <a:solidFill>
          <a:srgbClr val="3185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itle Text"/>
          <p:cNvSpPr txBox="1"/>
          <p:nvPr>
            <p:ph type="title"/>
          </p:nvPr>
        </p:nvSpPr>
        <p:spPr>
          <a:xfrm>
            <a:off x="3962400" y="549276"/>
            <a:ext cx="16459200" cy="2286001"/>
          </a:xfrm>
          <a:prstGeom prst="rect">
            <a:avLst/>
          </a:prstGeom>
        </p:spPr>
        <p:txBody>
          <a:bodyPr lIns="91439" tIns="91439" rIns="91439" bIns="91439"/>
          <a:lstStyle>
            <a:lvl1pPr algn="ctr" defTabSz="914400">
              <a:lnSpc>
                <a:spcPct val="100000"/>
              </a:lnSpc>
              <a:defRPr sz="8800"/>
            </a:lvl1pPr>
          </a:lstStyle>
          <a:p>
            <a:pPr/>
            <a:r>
              <a:t>Title Text</a:t>
            </a:r>
          </a:p>
        </p:txBody>
      </p:sp>
      <p:sp>
        <p:nvSpPr>
          <p:cNvPr id="193" name="Body Level One…"/>
          <p:cNvSpPr txBox="1"/>
          <p:nvPr>
            <p:ph type="body" idx="1"/>
          </p:nvPr>
        </p:nvSpPr>
        <p:spPr>
          <a:xfrm>
            <a:off x="3962400" y="3200400"/>
            <a:ext cx="16459200" cy="9051926"/>
          </a:xfrm>
          <a:prstGeom prst="rect">
            <a:avLst/>
          </a:prstGeom>
        </p:spPr>
        <p:txBody>
          <a:bodyPr lIns="91439" tIns="91439" rIns="91439" bIns="91439"/>
          <a:lstStyle>
            <a:lvl1pPr marL="685800" indent="-685800" defTabSz="914400">
              <a:lnSpc>
                <a:spcPct val="100000"/>
              </a:lnSpc>
              <a:spcBef>
                <a:spcPts val="1500"/>
              </a:spcBef>
              <a:buClrTx/>
              <a:buSzPct val="100000"/>
              <a:defRPr sz="6400"/>
            </a:lvl1pPr>
            <a:lvl2pPr marL="1110342" indent="-653142" defTabSz="914400">
              <a:lnSpc>
                <a:spcPct val="100000"/>
              </a:lnSpc>
              <a:spcBef>
                <a:spcPts val="1500"/>
              </a:spcBef>
              <a:buClrTx/>
              <a:buSzPct val="100000"/>
              <a:buChar char="–"/>
              <a:defRPr sz="6400"/>
            </a:lvl2pPr>
            <a:lvl3pPr marL="1524000" indent="-609600" defTabSz="914400">
              <a:lnSpc>
                <a:spcPct val="100000"/>
              </a:lnSpc>
              <a:spcBef>
                <a:spcPts val="1500"/>
              </a:spcBef>
              <a:buClrTx/>
              <a:buSzPct val="100000"/>
              <a:defRPr sz="6400"/>
            </a:lvl3pPr>
            <a:lvl4pPr marL="2103120" indent="-731520" defTabSz="914400">
              <a:lnSpc>
                <a:spcPct val="100000"/>
              </a:lnSpc>
              <a:spcBef>
                <a:spcPts val="1500"/>
              </a:spcBef>
              <a:buClrTx/>
              <a:buSzPct val="100000"/>
              <a:buChar char="–"/>
              <a:defRPr sz="6400"/>
            </a:lvl4pPr>
            <a:lvl5pPr marL="2560320" indent="-731520" defTabSz="914400">
              <a:lnSpc>
                <a:spcPct val="100000"/>
              </a:lnSpc>
              <a:spcBef>
                <a:spcPts val="1500"/>
              </a:spcBef>
              <a:buClrTx/>
              <a:buSzPct val="100000"/>
              <a:buChar char="»"/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4" name="Slide Number"/>
          <p:cNvSpPr txBox="1"/>
          <p:nvPr>
            <p:ph type="sldNum" sz="quarter" idx="2"/>
          </p:nvPr>
        </p:nvSpPr>
        <p:spPr>
          <a:xfrm>
            <a:off x="19917052" y="12835870"/>
            <a:ext cx="504548" cy="483910"/>
          </a:xfrm>
          <a:prstGeom prst="rect">
            <a:avLst/>
          </a:prstGeom>
        </p:spPr>
        <p:txBody>
          <a:bodyPr lIns="91439" tIns="91439" rIns="91439" bIns="91439"/>
          <a:lstStyle>
            <a:lvl1pPr defTabSz="914400"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itle Text"/>
          <p:cNvSpPr txBox="1"/>
          <p:nvPr>
            <p:ph type="title"/>
          </p:nvPr>
        </p:nvSpPr>
        <p:spPr>
          <a:xfrm>
            <a:off x="3047999" y="2244725"/>
            <a:ext cx="18288001" cy="4775201"/>
          </a:xfrm>
          <a:prstGeom prst="rect">
            <a:avLst/>
          </a:prstGeom>
        </p:spPr>
        <p:txBody>
          <a:bodyPr lIns="121866" tIns="121866" rIns="121866" bIns="121866" anchor="b"/>
          <a:lstStyle>
            <a:lvl1pPr algn="ctr" defTabSz="2438400">
              <a:defRPr sz="12000"/>
            </a:lvl1pPr>
          </a:lstStyle>
          <a:p>
            <a:pPr/>
            <a:r>
              <a:t>Title Text</a:t>
            </a:r>
          </a:p>
        </p:txBody>
      </p:sp>
      <p:sp>
        <p:nvSpPr>
          <p:cNvPr id="202" name="Body Level One…"/>
          <p:cNvSpPr txBox="1"/>
          <p:nvPr>
            <p:ph type="body" sz="quarter" idx="1"/>
          </p:nvPr>
        </p:nvSpPr>
        <p:spPr>
          <a:xfrm>
            <a:off x="3047999" y="7204074"/>
            <a:ext cx="18288001" cy="3311526"/>
          </a:xfrm>
          <a:prstGeom prst="rect">
            <a:avLst/>
          </a:prstGeom>
        </p:spPr>
        <p:txBody>
          <a:bodyPr lIns="121866" tIns="121866" rIns="121866" bIns="121866"/>
          <a:lstStyle>
            <a:lvl1pPr marL="965200" indent="-869950" algn="ctr" defTabSz="2438400">
              <a:buClrTx/>
              <a:buSzTx/>
              <a:buFontTx/>
              <a:buNone/>
              <a:defRPr sz="4800"/>
            </a:lvl1pPr>
            <a:lvl2pPr marL="965200" indent="-393700" algn="ctr" defTabSz="2438400">
              <a:buClrTx/>
              <a:buSzTx/>
              <a:buFontTx/>
              <a:buNone/>
              <a:defRPr sz="4800"/>
            </a:lvl2pPr>
            <a:lvl3pPr marL="965200" indent="82550" algn="ctr" defTabSz="2438400">
              <a:buClrTx/>
              <a:buSzTx/>
              <a:buFontTx/>
              <a:buNone/>
              <a:defRPr sz="4800"/>
            </a:lvl3pPr>
            <a:lvl4pPr marL="965200" indent="549275" algn="ctr" defTabSz="2438400">
              <a:buClrTx/>
              <a:buSzTx/>
              <a:buFontTx/>
              <a:buNone/>
              <a:defRPr sz="4800"/>
            </a:lvl4pPr>
            <a:lvl5pPr marL="965200" indent="1006475" algn="ctr" defTabSz="2438400">
              <a:buClrTx/>
              <a:buSzTx/>
              <a:buFontTx/>
              <a:buNone/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3" name="Slide Number"/>
          <p:cNvSpPr txBox="1"/>
          <p:nvPr>
            <p:ph type="sldNum" sz="quarter" idx="2"/>
          </p:nvPr>
        </p:nvSpPr>
        <p:spPr>
          <a:xfrm>
            <a:off x="22112136" y="12783145"/>
            <a:ext cx="595465" cy="589363"/>
          </a:xfrm>
          <a:prstGeom prst="rect">
            <a:avLst/>
          </a:prstGeom>
        </p:spPr>
        <p:txBody>
          <a:bodyPr lIns="121866" tIns="121866" rIns="121866" bIns="121866"/>
          <a:lstStyle>
            <a:lvl1pPr defTabSz="2438400"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6;p1" descr="Google Shape;6;p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24383995" cy="13715994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Title Text"/>
          <p:cNvSpPr txBox="1"/>
          <p:nvPr>
            <p:ph type="title"/>
          </p:nvPr>
        </p:nvSpPr>
        <p:spPr>
          <a:xfrm>
            <a:off x="831132" y="317101"/>
            <a:ext cx="22721602" cy="6546401"/>
          </a:xfrm>
          <a:prstGeom prst="rect">
            <a:avLst/>
          </a:prstGeom>
        </p:spPr>
        <p:txBody>
          <a:bodyPr lIns="243799" tIns="243799" rIns="243799" bIns="243799" anchor="b"/>
          <a:lstStyle>
            <a:lvl1pPr algn="ctr" defTabSz="2438400">
              <a:lnSpc>
                <a:spcPct val="100000"/>
              </a:lnSpc>
              <a:defRPr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2" name="Slide Number"/>
          <p:cNvSpPr txBox="1"/>
          <p:nvPr>
            <p:ph type="sldNum" sz="quarter" idx="2"/>
          </p:nvPr>
        </p:nvSpPr>
        <p:spPr>
          <a:xfrm>
            <a:off x="23188838" y="12524796"/>
            <a:ext cx="867584" cy="870499"/>
          </a:xfrm>
          <a:prstGeom prst="rect">
            <a:avLst/>
          </a:prstGeom>
        </p:spPr>
        <p:txBody>
          <a:bodyPr lIns="243799" tIns="243799" rIns="243799" bIns="243799">
            <a:normAutofit fontScale="100000" lnSpcReduction="0"/>
          </a:bodyPr>
          <a:lstStyle>
            <a:lvl1pPr defTabSz="2438400"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lIns="50800" tIns="50800" rIns="50800" bIns="50800"/>
          <a:lstStyle>
            <a:lvl1pPr algn="ctr" defTabSz="2438337">
              <a:lnSpc>
                <a:spcPct val="80000"/>
              </a:lnSpc>
              <a:defRPr spc="-232" sz="116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pic>
        <p:nvPicPr>
          <p:cNvPr id="220" name="04.jpg" descr="0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81276" y="-3849016"/>
            <a:ext cx="26408705" cy="17605806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170" sz="8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92709243_1322x1323.jpeg"/>
          <p:cNvSpPr/>
          <p:nvPr>
            <p:ph type="pic" sz="half" idx="21"/>
          </p:nvPr>
        </p:nvSpPr>
        <p:spPr>
          <a:xfrm>
            <a:off x="12052303" y="1270000"/>
            <a:ext cx="11188407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4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2438337">
              <a:lnSpc>
                <a:spcPct val="80000"/>
              </a:lnSpc>
              <a:defRPr b="1" spc="-170" sz="8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4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 numCol="2" spcCol="1098550"/>
          <a:lstStyle>
            <a:lvl1pPr marL="6096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2192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8288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4384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0480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2438337">
              <a:lnSpc>
                <a:spcPct val="80000"/>
              </a:lnSpc>
              <a:defRPr b="1" spc="-170" sz="8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9779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64" name="824910546_2681x1332.jpg"/>
          <p:cNvSpPr/>
          <p:nvPr>
            <p:ph type="pic" idx="22"/>
          </p:nvPr>
        </p:nvSpPr>
        <p:spPr>
          <a:xfrm>
            <a:off x="6380200" y="1263847"/>
            <a:ext cx="22529802" cy="1119347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lIns="50800" tIns="50800" rIns="50800" bIns="50800"/>
          <a:lstStyle>
            <a:lvl1pPr algn="ctr" defTabSz="2438337">
              <a:lnSpc>
                <a:spcPct val="80000"/>
              </a:lnSpc>
              <a:defRPr spc="-232" sz="116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3" name="Text"/>
          <p:cNvSpPr txBox="1"/>
          <p:nvPr/>
        </p:nvSpPr>
        <p:spPr>
          <a:xfrm>
            <a:off x="11498795" y="6721385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 </a:t>
            </a:r>
          </a:p>
        </p:txBody>
      </p:sp>
      <p:sp>
        <p:nvSpPr>
          <p:cNvPr id="74" name="Text"/>
          <p:cNvSpPr txBox="1"/>
          <p:nvPr/>
        </p:nvSpPr>
        <p:spPr>
          <a:xfrm>
            <a:off x="11625795" y="6848385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 </a:t>
            </a:r>
          </a:p>
        </p:txBody>
      </p:sp>
      <p:sp>
        <p:nvSpPr>
          <p:cNvPr id="75" name="Text"/>
          <p:cNvSpPr txBox="1"/>
          <p:nvPr/>
        </p:nvSpPr>
        <p:spPr>
          <a:xfrm>
            <a:off x="11752795" y="6975385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 </a:t>
            </a:r>
          </a:p>
        </p:txBody>
      </p:sp>
      <p:sp>
        <p:nvSpPr>
          <p:cNvPr id="76" name="Text"/>
          <p:cNvSpPr txBox="1"/>
          <p:nvPr/>
        </p:nvSpPr>
        <p:spPr>
          <a:xfrm>
            <a:off x="11879795" y="7102385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 </a:t>
            </a:r>
          </a:p>
        </p:txBody>
      </p:sp>
      <p:pic>
        <p:nvPicPr>
          <p:cNvPr id="77" name="04.jpg" descr="0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81276" y="-3849016"/>
            <a:ext cx="26408705" cy="17605806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5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2438337">
              <a:lnSpc>
                <a:spcPct val="80000"/>
              </a:lnSpc>
              <a:defRPr b="1" spc="-170" sz="8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6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2438337">
              <a:lnSpc>
                <a:spcPct val="80000"/>
              </a:lnSpc>
              <a:defRPr b="1" spc="-170" sz="8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95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6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spc="-99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Agenda Topics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77219" y="730250"/>
            <a:ext cx="21041472" cy="2651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85687" tIns="85687" rIns="85687" bIns="8568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77219" y="3651249"/>
            <a:ext cx="21041472" cy="8702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85687" tIns="85687" rIns="85687" bIns="85687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251394" y="12845171"/>
            <a:ext cx="467296" cy="465311"/>
          </a:xfrm>
          <a:prstGeom prst="rect">
            <a:avLst/>
          </a:prstGeom>
          <a:ln w="12700">
            <a:miter lim="400000"/>
          </a:ln>
        </p:spPr>
        <p:txBody>
          <a:bodyPr wrap="none" lIns="85687" tIns="85687" rIns="85687" bIns="85687" anchor="ctr">
            <a:spAutoFit/>
          </a:bodyPr>
          <a:lstStyle>
            <a:lvl1pPr algn="r" defTabSz="1714500"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ransition xmlns:p14="http://schemas.microsoft.com/office/powerpoint/2010/main" spd="med" advClick="1"/>
  <p:txStyles>
    <p:titleStyle>
      <a:lvl1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752803" marR="0" indent="-638503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1312164" marR="0" indent="-740664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910442" marR="0" indent="-881742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24604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9176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33748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8320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42892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7464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5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5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3.xml"/></Relationships>

</file>

<file path=ppt/slides/_rels/slide5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請弟兄姐妹…"/>
          <p:cNvSpPr txBox="1"/>
          <p:nvPr>
            <p:ph type="title"/>
          </p:nvPr>
        </p:nvSpPr>
        <p:spPr>
          <a:xfrm>
            <a:off x="2000117" y="2070993"/>
            <a:ext cx="20008354" cy="9909992"/>
          </a:xfrm>
          <a:prstGeom prst="rect">
            <a:avLst/>
          </a:prstGeom>
        </p:spPr>
        <p:txBody>
          <a:bodyPr/>
          <a:lstStyle/>
          <a:p>
            <a:pPr algn="l" defTabSz="457200">
              <a:lnSpc>
                <a:spcPct val="100000"/>
              </a:lnSpc>
              <a:defRPr spc="0" sz="10000"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惟耶和華在他的聖殿中；全地的人都當在他面前肅敬靜默。           </a:t>
            </a:r>
          </a:p>
          <a:p>
            <a:pPr algn="r" defTabSz="457200">
              <a:lnSpc>
                <a:spcPct val="100000"/>
              </a:lnSpc>
              <a:defRPr spc="0" sz="10000">
                <a:effectLst/>
                <a:latin typeface="Arial"/>
                <a:ea typeface="Arial"/>
                <a:cs typeface="Arial"/>
                <a:sym typeface="Arial"/>
              </a:defRPr>
            </a:pPr>
            <a:r>
              <a:t>-- 哈巴谷書 2:20</a:t>
            </a:r>
          </a:p>
          <a:p>
            <a:pPr defTabSz="1755604">
              <a:lnSpc>
                <a:spcPct val="120000"/>
              </a:lnSpc>
              <a:defRPr spc="-234" sz="9000">
                <a:effectLst>
                  <a:outerShdw sx="100000" sy="100000" kx="0" ky="0" algn="b" rotWithShape="0" blurRad="12700" dist="45720" dir="1620000">
                    <a:srgbClr val="000000"/>
                  </a:outerShdw>
                </a:effectLst>
              </a:defRPr>
            </a:pPr>
          </a:p>
          <a:p>
            <a:pPr defTabSz="1755604">
              <a:lnSpc>
                <a:spcPct val="120000"/>
              </a:lnSpc>
              <a:defRPr spc="-234" sz="9000">
                <a:effectLst>
                  <a:outerShdw sx="100000" sy="100000" kx="0" ky="0" algn="b" rotWithShape="0" blurRad="12700" dist="45720" dir="1620000">
                    <a:srgbClr val="000000"/>
                  </a:outerShdw>
                </a:effectLst>
              </a:defRPr>
            </a:pPr>
            <a:r>
              <a:t>請弟兄姐妹將手機靜音,預備心參加敬拜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愁霧疑雲 罪惡憂驚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愁霧疑雲 罪惡憂驚​</a:t>
            </a:r>
          </a:p>
          <a:p>
            <a:pPr>
              <a:lnSpc>
                <a:spcPct val="120000"/>
              </a:lnSpc>
              <a:defRPr spc="-200" sz="10000"/>
            </a:pPr>
            <a:r>
              <a:t>懇求救主全除盡​</a:t>
            </a:r>
          </a:p>
          <a:p>
            <a:pPr>
              <a:lnSpc>
                <a:spcPct val="120000"/>
              </a:lnSpc>
              <a:defRPr spc="-200" sz="10000"/>
            </a:pPr>
            <a:r>
              <a:t>求主賜我永恆歡欣​</a:t>
            </a:r>
          </a:p>
          <a:p>
            <a:pPr>
              <a:lnSpc>
                <a:spcPct val="120000"/>
              </a:lnSpc>
              <a:defRPr spc="-200" sz="10000"/>
            </a:pPr>
            <a:r>
              <a:t>使我心充滿光明 ​</a:t>
            </a:r>
          </a:p>
        </p:txBody>
      </p:sp>
      <p:sp>
        <p:nvSpPr>
          <p:cNvPr id="250" name="1-2"/>
          <p:cNvSpPr txBox="1"/>
          <p:nvPr/>
        </p:nvSpPr>
        <p:spPr>
          <a:xfrm>
            <a:off x="21823086" y="11911402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天地萬有宇宙穹蒼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天地萬有宇宙穹蒼​</a:t>
            </a:r>
          </a:p>
          <a:p>
            <a:pPr>
              <a:lnSpc>
                <a:spcPct val="120000"/>
              </a:lnSpc>
              <a:defRPr spc="-200" sz="10000"/>
            </a:pPr>
            <a:r>
              <a:t>欣然彰顯主榮光​</a:t>
            </a:r>
          </a:p>
          <a:p>
            <a:pPr>
              <a:lnSpc>
                <a:spcPct val="120000"/>
              </a:lnSpc>
              <a:defRPr spc="-200" sz="10000"/>
            </a:pPr>
            <a:r>
              <a:t>天使群星向主歌唱​</a:t>
            </a:r>
          </a:p>
          <a:p>
            <a:pPr>
              <a:lnSpc>
                <a:spcPct val="120000"/>
              </a:lnSpc>
              <a:defRPr spc="-200" sz="10000"/>
            </a:pPr>
            <a:r>
              <a:t>環繞寶座齊頌揚</a:t>
            </a:r>
          </a:p>
        </p:txBody>
      </p:sp>
      <p:sp>
        <p:nvSpPr>
          <p:cNvPr id="253" name="2-1"/>
          <p:cNvSpPr txBox="1"/>
          <p:nvPr/>
        </p:nvSpPr>
        <p:spPr>
          <a:xfrm>
            <a:off x="21823086" y="11911402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2-1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田野森林高山幽谷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田野森林高山幽谷​</a:t>
            </a:r>
          </a:p>
          <a:p>
            <a:pPr>
              <a:lnSpc>
                <a:spcPct val="120000"/>
              </a:lnSpc>
              <a:defRPr spc="-200" sz="10000"/>
            </a:pPr>
            <a:r>
              <a:t>青翠草原及海洋​</a:t>
            </a:r>
          </a:p>
          <a:p>
            <a:pPr>
              <a:lnSpc>
                <a:spcPct val="120000"/>
              </a:lnSpc>
              <a:defRPr spc="-200" sz="10000"/>
            </a:pPr>
            <a:r>
              <a:t>小鳥清歌泉流輕注​</a:t>
            </a:r>
          </a:p>
          <a:p>
            <a:pPr>
              <a:lnSpc>
                <a:spcPct val="120000"/>
              </a:lnSpc>
              <a:defRPr spc="-200" sz="10000"/>
            </a:pPr>
            <a:r>
              <a:t>教我因主而歡暢 ​ ​</a:t>
            </a:r>
          </a:p>
        </p:txBody>
      </p:sp>
      <p:sp>
        <p:nvSpPr>
          <p:cNvPr id="256" name="2-2"/>
          <p:cNvSpPr txBox="1"/>
          <p:nvPr/>
        </p:nvSpPr>
        <p:spPr>
          <a:xfrm>
            <a:off x="21823086" y="11911402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2-2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萬福之主 極愛施捨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萬福之主 極愛施捨​</a:t>
            </a:r>
          </a:p>
          <a:p>
            <a:pPr>
              <a:lnSpc>
                <a:spcPct val="120000"/>
              </a:lnSpc>
              <a:defRPr spc="-200" sz="10000"/>
            </a:pPr>
            <a:r>
              <a:t>赦罪賜福到永遠​</a:t>
            </a:r>
          </a:p>
          <a:p>
            <a:pPr>
              <a:lnSpc>
                <a:spcPct val="120000"/>
              </a:lnSpc>
              <a:defRPr spc="-200" sz="10000"/>
            </a:pPr>
            <a:r>
              <a:t>祂賜平安 深如江河​</a:t>
            </a:r>
          </a:p>
          <a:p>
            <a:pPr>
              <a:lnSpc>
                <a:spcPct val="120000"/>
              </a:lnSpc>
              <a:defRPr spc="-200" sz="10000"/>
            </a:pPr>
            <a:r>
              <a:t>喜樂湧流如泉源</a:t>
            </a:r>
          </a:p>
        </p:txBody>
      </p:sp>
      <p:sp>
        <p:nvSpPr>
          <p:cNvPr id="259" name="3-1"/>
          <p:cNvSpPr txBox="1"/>
          <p:nvPr/>
        </p:nvSpPr>
        <p:spPr>
          <a:xfrm>
            <a:off x="21823086" y="11911402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3-1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屬主子民 愛中生活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屬主子民 愛中生活​</a:t>
            </a:r>
          </a:p>
          <a:p>
            <a:pPr>
              <a:lnSpc>
                <a:spcPct val="120000"/>
              </a:lnSpc>
              <a:defRPr spc="-200" sz="10000"/>
            </a:pPr>
            <a:r>
              <a:t>基督是主是弟兄​</a:t>
            </a:r>
          </a:p>
          <a:p>
            <a:pPr>
              <a:lnSpc>
                <a:spcPct val="120000"/>
              </a:lnSpc>
              <a:defRPr spc="-200" sz="10000"/>
            </a:pPr>
            <a:r>
              <a:t>使我聖潔 賜我歡樂​</a:t>
            </a:r>
          </a:p>
          <a:p>
            <a:pPr>
              <a:lnSpc>
                <a:spcPct val="120000"/>
              </a:lnSpc>
              <a:defRPr spc="-200" sz="10000"/>
            </a:pPr>
            <a:r>
              <a:t>彼此相愛樂融融 ​</a:t>
            </a:r>
          </a:p>
        </p:txBody>
      </p:sp>
      <p:sp>
        <p:nvSpPr>
          <p:cNvPr id="262" name="3-2"/>
          <p:cNvSpPr txBox="1"/>
          <p:nvPr/>
        </p:nvSpPr>
        <p:spPr>
          <a:xfrm>
            <a:off x="21823086" y="11911402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3-2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晨星發出讚美歌聲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晨星發出讚美歌聲​</a:t>
            </a:r>
          </a:p>
          <a:p>
            <a:pPr>
              <a:lnSpc>
                <a:spcPct val="120000"/>
              </a:lnSpc>
              <a:defRPr spc="-200" sz="10000"/>
            </a:pPr>
            <a:r>
              <a:t>地上萬民齊響應​</a:t>
            </a:r>
          </a:p>
          <a:p>
            <a:pPr>
              <a:lnSpc>
                <a:spcPct val="120000"/>
              </a:lnSpc>
              <a:defRPr spc="-200" sz="10000"/>
            </a:pPr>
            <a:r>
              <a:t>天父以愛統治世人​</a:t>
            </a:r>
          </a:p>
          <a:p>
            <a:pPr>
              <a:lnSpc>
                <a:spcPct val="120000"/>
              </a:lnSpc>
              <a:defRPr spc="-200" sz="10000"/>
            </a:pPr>
            <a:r>
              <a:t>弟兄相愛又相親</a:t>
            </a:r>
          </a:p>
        </p:txBody>
      </p:sp>
      <p:sp>
        <p:nvSpPr>
          <p:cNvPr id="265" name="4-1"/>
          <p:cNvSpPr txBox="1"/>
          <p:nvPr/>
        </p:nvSpPr>
        <p:spPr>
          <a:xfrm>
            <a:off x="21823086" y="11911402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4-1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齊向前進 歌唱不停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齊向前進 歌唱不停​</a:t>
            </a:r>
          </a:p>
          <a:p>
            <a:pPr>
              <a:lnSpc>
                <a:spcPct val="120000"/>
              </a:lnSpc>
              <a:defRPr spc="-200" sz="10000"/>
            </a:pPr>
            <a:r>
              <a:t>奮勇爭戰齊得勝​</a:t>
            </a:r>
          </a:p>
          <a:p>
            <a:pPr>
              <a:lnSpc>
                <a:spcPct val="120000"/>
              </a:lnSpc>
              <a:defRPr spc="-200" sz="10000"/>
            </a:pPr>
            <a:r>
              <a:t>凱旋歌聲 在前引導​</a:t>
            </a:r>
          </a:p>
          <a:p>
            <a:pPr>
              <a:lnSpc>
                <a:spcPct val="120000"/>
              </a:lnSpc>
              <a:defRPr spc="-200" sz="10000"/>
            </a:pPr>
            <a:r>
              <a:t>歡樂聲中進永恆 ​ ​ ​</a:t>
            </a:r>
          </a:p>
        </p:txBody>
      </p:sp>
      <p:sp>
        <p:nvSpPr>
          <p:cNvPr id="268" name="4-2"/>
          <p:cNvSpPr txBox="1"/>
          <p:nvPr/>
        </p:nvSpPr>
        <p:spPr>
          <a:xfrm>
            <a:off x="21823086" y="11911402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4-2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教會聖詩 #135…"/>
          <p:cNvSpPr txBox="1"/>
          <p:nvPr>
            <p:ph type="title"/>
          </p:nvPr>
        </p:nvSpPr>
        <p:spPr>
          <a:xfrm>
            <a:off x="1206496" y="3539217"/>
            <a:ext cx="21971004" cy="606198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30000"/>
              </a:lnSpc>
              <a:defRPr spc="-159" sz="8000"/>
            </a:pPr>
            <a:r>
              <a:t>教會聖詩 #135</a:t>
            </a:r>
          </a:p>
          <a:p>
            <a:pPr>
              <a:lnSpc>
                <a:spcPct val="120000"/>
              </a:lnSpc>
              <a:defRPr spc="-260" sz="13000"/>
            </a:pPr>
            <a:r>
              <a:t>《請聽天使在高唱》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請聽天使在高唱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請聽天使在高唱​</a:t>
            </a:r>
          </a:p>
          <a:p>
            <a:pPr>
              <a:lnSpc>
                <a:spcPct val="120000"/>
              </a:lnSpc>
              <a:defRPr spc="-200" sz="10000"/>
            </a:pPr>
            <a:r>
              <a:t>歌頌聲由天播揚​</a:t>
            </a:r>
          </a:p>
          <a:p>
            <a:pPr>
              <a:lnSpc>
                <a:spcPct val="120000"/>
              </a:lnSpc>
              <a:defRPr spc="-200" sz="10000"/>
            </a:pPr>
            <a:r>
              <a:t>奇妙曲音多響亮 ​</a:t>
            </a:r>
          </a:p>
          <a:p>
            <a:pPr>
              <a:lnSpc>
                <a:spcPct val="120000"/>
              </a:lnSpc>
              <a:defRPr spc="-200" sz="10000"/>
            </a:pPr>
            <a:r>
              <a:t>清歌高唱好景象​</a:t>
            </a:r>
          </a:p>
        </p:txBody>
      </p:sp>
      <p:sp>
        <p:nvSpPr>
          <p:cNvPr id="273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榮耀 榮耀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榮耀 榮耀 </a:t>
            </a:r>
          </a:p>
          <a:p>
            <a:pPr>
              <a:lnSpc>
                <a:spcPct val="120000"/>
              </a:lnSpc>
              <a:defRPr spc="-200" sz="10000"/>
            </a:pPr>
            <a:r>
              <a:t>榮耀歸於真神​</a:t>
            </a:r>
          </a:p>
          <a:p>
            <a:pPr>
              <a:lnSpc>
                <a:spcPct val="120000"/>
              </a:lnSpc>
              <a:defRPr spc="-200" sz="10000"/>
            </a:pPr>
            <a:r>
              <a:t>榮耀 榮耀 </a:t>
            </a:r>
          </a:p>
          <a:p>
            <a:pPr>
              <a:lnSpc>
                <a:spcPct val="120000"/>
              </a:lnSpc>
              <a:defRPr spc="-200" sz="10000"/>
            </a:pPr>
            <a:r>
              <a:t>榮耀歸於真神</a:t>
            </a:r>
          </a:p>
        </p:txBody>
      </p:sp>
      <p:sp>
        <p:nvSpPr>
          <p:cNvPr id="276" name="1-1"/>
          <p:cNvSpPr txBox="1"/>
          <p:nvPr/>
        </p:nvSpPr>
        <p:spPr>
          <a:xfrm>
            <a:off x="21982154" y="11839012"/>
            <a:ext cx="749301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副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宣 召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>
            <a:lvl1pPr>
              <a:defRPr spc="-400" sz="16000"/>
            </a:lvl1pPr>
          </a:lstStyle>
          <a:p>
            <a:pPr/>
            <a:r>
              <a:t>宣 召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牧人黑夜在曠野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牧人黑夜在曠野​</a:t>
            </a:r>
          </a:p>
          <a:p>
            <a:pPr>
              <a:lnSpc>
                <a:spcPct val="120000"/>
              </a:lnSpc>
              <a:defRPr spc="-200" sz="10000"/>
            </a:pPr>
            <a:r>
              <a:t>看守羊群待天明​</a:t>
            </a:r>
          </a:p>
          <a:p>
            <a:pPr>
              <a:lnSpc>
                <a:spcPct val="120000"/>
              </a:lnSpc>
              <a:defRPr spc="-200" sz="10000"/>
            </a:pPr>
            <a:r>
              <a:t>忽聞天使報佳音​</a:t>
            </a:r>
          </a:p>
          <a:p>
            <a:pPr>
              <a:lnSpc>
                <a:spcPct val="120000"/>
              </a:lnSpc>
              <a:defRPr spc="-200" sz="10000"/>
            </a:pPr>
            <a:r>
              <a:t>平安信息給世人</a:t>
            </a:r>
          </a:p>
        </p:txBody>
      </p:sp>
      <p:sp>
        <p:nvSpPr>
          <p:cNvPr id="279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2-1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榮耀 榮耀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榮耀 榮耀 </a:t>
            </a:r>
          </a:p>
          <a:p>
            <a:pPr>
              <a:lnSpc>
                <a:spcPct val="120000"/>
              </a:lnSpc>
              <a:defRPr spc="-200" sz="10000"/>
            </a:pPr>
            <a:r>
              <a:t>榮耀歸於真神​</a:t>
            </a:r>
          </a:p>
          <a:p>
            <a:pPr>
              <a:lnSpc>
                <a:spcPct val="120000"/>
              </a:lnSpc>
              <a:defRPr spc="-200" sz="10000"/>
            </a:pPr>
            <a:r>
              <a:t>榮耀 榮耀 </a:t>
            </a:r>
          </a:p>
          <a:p>
            <a:pPr>
              <a:lnSpc>
                <a:spcPct val="120000"/>
              </a:lnSpc>
              <a:defRPr spc="-200" sz="10000"/>
            </a:pPr>
            <a:r>
              <a:t>榮耀歸於真神</a:t>
            </a:r>
          </a:p>
        </p:txBody>
      </p:sp>
      <p:sp>
        <p:nvSpPr>
          <p:cNvPr id="282" name="1-1"/>
          <p:cNvSpPr txBox="1"/>
          <p:nvPr/>
        </p:nvSpPr>
        <p:spPr>
          <a:xfrm>
            <a:off x="21982154" y="11839012"/>
            <a:ext cx="749301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副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齊來同往伯利恒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齊來同往伯利恒​</a:t>
            </a:r>
          </a:p>
          <a:p>
            <a:pPr>
              <a:lnSpc>
                <a:spcPct val="120000"/>
              </a:lnSpc>
              <a:defRPr spc="-200" sz="10000"/>
            </a:pPr>
            <a:r>
              <a:t>天使所唱聖嬰生​</a:t>
            </a:r>
          </a:p>
          <a:p>
            <a:pPr>
              <a:lnSpc>
                <a:spcPct val="120000"/>
              </a:lnSpc>
              <a:defRPr spc="-200" sz="10000"/>
            </a:pPr>
            <a:r>
              <a:t>屈膝跪拜新生王​</a:t>
            </a:r>
          </a:p>
          <a:p>
            <a:pPr>
              <a:lnSpc>
                <a:spcPct val="120000"/>
              </a:lnSpc>
              <a:defRPr spc="-200" sz="10000"/>
            </a:pPr>
            <a:r>
              <a:t>救主基督今降生​</a:t>
            </a:r>
          </a:p>
        </p:txBody>
      </p:sp>
      <p:sp>
        <p:nvSpPr>
          <p:cNvPr id="285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3-1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榮耀 榮耀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榮耀 榮耀 </a:t>
            </a:r>
          </a:p>
          <a:p>
            <a:pPr>
              <a:lnSpc>
                <a:spcPct val="120000"/>
              </a:lnSpc>
              <a:defRPr spc="-200" sz="10000"/>
            </a:pPr>
            <a:r>
              <a:t>榮耀歸於真神​</a:t>
            </a:r>
          </a:p>
          <a:p>
            <a:pPr>
              <a:lnSpc>
                <a:spcPct val="120000"/>
              </a:lnSpc>
              <a:defRPr spc="-200" sz="10000"/>
            </a:pPr>
            <a:r>
              <a:t>榮耀 榮耀 </a:t>
            </a:r>
          </a:p>
          <a:p>
            <a:pPr>
              <a:lnSpc>
                <a:spcPct val="120000"/>
              </a:lnSpc>
              <a:defRPr spc="-200" sz="10000"/>
            </a:pPr>
            <a:r>
              <a:t>榮耀歸於真神</a:t>
            </a:r>
          </a:p>
        </p:txBody>
      </p:sp>
      <p:sp>
        <p:nvSpPr>
          <p:cNvPr id="288" name="1-1"/>
          <p:cNvSpPr txBox="1"/>
          <p:nvPr/>
        </p:nvSpPr>
        <p:spPr>
          <a:xfrm>
            <a:off x="21982154" y="11839012"/>
            <a:ext cx="749301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副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詩班獻詩 #327…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/>
          <a:p>
            <a:pPr defTabSz="2247172">
              <a:lnSpc>
                <a:spcPct val="130000"/>
              </a:lnSpc>
              <a:defRPr spc="-192" sz="7296">
                <a:effectLst>
                  <a:outerShdw sx="100000" sy="100000" kx="0" ky="0" algn="b" rotWithShape="0" blurRad="12192" dist="58520" dir="1620000">
                    <a:srgbClr val="000000"/>
                  </a:outerShdw>
                </a:effectLst>
              </a:defRPr>
            </a:pPr>
            <a:r>
              <a:t>教會聖詩 #296</a:t>
            </a:r>
            <a:endParaRPr spc="-146"/>
          </a:p>
          <a:p>
            <a:pPr defTabSz="2247172">
              <a:lnSpc>
                <a:spcPct val="120000"/>
              </a:lnSpc>
              <a:defRPr spc="-383" sz="14687">
                <a:effectLst>
                  <a:outerShdw sx="100000" sy="100000" kx="0" ky="0" algn="b" rotWithShape="0" blurRad="12192" dist="58520" dir="1620000">
                    <a:srgbClr val="000000"/>
                  </a:outerShdw>
                </a:effectLst>
              </a:defRPr>
            </a:pPr>
            <a:r>
              <a:t>《我已經決定要跟隨耶穌》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耶穌是我親愛朋友…"/>
          <p:cNvSpPr txBox="1"/>
          <p:nvPr>
            <p:ph type="title"/>
          </p:nvPr>
        </p:nvSpPr>
        <p:spPr>
          <a:xfrm>
            <a:off x="1766269" y="2729453"/>
            <a:ext cx="20851462" cy="11009616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永不回頭 永不回頭</a:t>
            </a:r>
          </a:p>
        </p:txBody>
      </p:sp>
      <p:sp>
        <p:nvSpPr>
          <p:cNvPr id="293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多少平安屢屢失去…"/>
          <p:cNvSpPr txBox="1"/>
          <p:nvPr>
            <p:ph type="title"/>
          </p:nvPr>
        </p:nvSpPr>
        <p:spPr>
          <a:xfrm>
            <a:off x="1766269" y="2729453"/>
            <a:ext cx="20851462" cy="11009616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00" sz="10000"/>
            </a:pPr>
            <a:r>
              <a:t>雖道路艱難 我仍要跟隨</a:t>
            </a:r>
          </a:p>
          <a:p>
            <a:pPr>
              <a:lnSpc>
                <a:spcPct val="120000"/>
              </a:lnSpc>
              <a:defRPr spc="-200" sz="10000"/>
            </a:pPr>
            <a:r>
              <a:t>雖道路艱難 我仍要跟隨</a:t>
            </a:r>
          </a:p>
          <a:p>
            <a:pPr>
              <a:lnSpc>
                <a:spcPct val="120000"/>
              </a:lnSpc>
              <a:defRPr spc="-200" sz="10000"/>
            </a:pPr>
            <a:r>
              <a:t>雖道路艱難 我仍要跟隨</a:t>
            </a:r>
          </a:p>
          <a:p>
            <a:pPr>
              <a:lnSpc>
                <a:spcPct val="120000"/>
              </a:lnSpc>
              <a:defRPr spc="-200" sz="10000"/>
            </a:pPr>
            <a:r>
              <a:t>永不回頭 永不回頭</a:t>
            </a:r>
          </a:p>
        </p:txBody>
      </p:sp>
      <p:sp>
        <p:nvSpPr>
          <p:cNvPr id="296" name="1-2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耶穌是我親愛朋友…"/>
          <p:cNvSpPr txBox="1"/>
          <p:nvPr>
            <p:ph type="title"/>
          </p:nvPr>
        </p:nvSpPr>
        <p:spPr>
          <a:xfrm>
            <a:off x="1766269" y="2729453"/>
            <a:ext cx="20851462" cy="11009616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00" sz="10000"/>
            </a:pPr>
            <a:r>
              <a:t>十架在前面 世界在背後</a:t>
            </a:r>
          </a:p>
          <a:p>
            <a:pPr>
              <a:lnSpc>
                <a:spcPct val="120000"/>
              </a:lnSpc>
              <a:defRPr spc="-200" sz="10000"/>
            </a:pPr>
            <a:r>
              <a:t>十架在前面 世界在背後</a:t>
            </a:r>
          </a:p>
          <a:p>
            <a:pPr>
              <a:lnSpc>
                <a:spcPct val="120000"/>
              </a:lnSpc>
              <a:defRPr spc="-200" sz="10000"/>
            </a:pPr>
            <a:r>
              <a:t>十架在前面 世界在背後</a:t>
            </a:r>
          </a:p>
          <a:p>
            <a:pPr>
              <a:lnSpc>
                <a:spcPct val="120000"/>
              </a:lnSpc>
              <a:defRPr spc="-200" sz="10000"/>
            </a:pPr>
            <a:r>
              <a:t>永不回頭 永不回頭</a:t>
            </a:r>
          </a:p>
        </p:txBody>
      </p:sp>
      <p:sp>
        <p:nvSpPr>
          <p:cNvPr id="299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多少平安屢屢失去…"/>
          <p:cNvSpPr txBox="1"/>
          <p:nvPr>
            <p:ph type="title"/>
          </p:nvPr>
        </p:nvSpPr>
        <p:spPr>
          <a:xfrm>
            <a:off x="1766269" y="2729453"/>
            <a:ext cx="20851462" cy="11009616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永不回頭 永不回頭</a:t>
            </a:r>
          </a:p>
        </p:txBody>
      </p:sp>
      <p:sp>
        <p:nvSpPr>
          <p:cNvPr id="302" name="1-2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祈 禱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pc="-400" sz="16000"/>
            </a:lvl1pPr>
          </a:lstStyle>
          <a:p>
            <a:pPr/>
            <a:r>
              <a:t>祈 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聖哉聖哉聖哉 聖哉是我主…"/>
          <p:cNvSpPr txBox="1"/>
          <p:nvPr>
            <p:ph type="title"/>
          </p:nvPr>
        </p:nvSpPr>
        <p:spPr>
          <a:xfrm>
            <a:off x="1206495" y="1535256"/>
            <a:ext cx="21971006" cy="10923259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20000"/>
              </a:lnSpc>
              <a:defRPr spc="-200" sz="10000"/>
            </a:pPr>
            <a:r>
              <a:t>聖哉聖哉聖哉 聖哉是我主</a:t>
            </a:r>
          </a:p>
          <a:p>
            <a:pPr>
              <a:lnSpc>
                <a:spcPct val="120000"/>
              </a:lnSpc>
              <a:defRPr spc="-200" sz="10000"/>
            </a:pPr>
            <a:r>
              <a:t>聖哉聖哉聖哉 聖哉惟有主</a:t>
            </a:r>
          </a:p>
          <a:p>
            <a:pPr>
              <a:lnSpc>
                <a:spcPct val="120000"/>
              </a:lnSpc>
              <a:defRPr spc="-200" sz="10000"/>
            </a:pPr>
            <a:r>
              <a:t>祂是全能奇妙 愛四面環繞</a:t>
            </a:r>
          </a:p>
          <a:p>
            <a:pPr>
              <a:lnSpc>
                <a:spcPct val="120000"/>
              </a:lnSpc>
              <a:defRPr spc="-200" sz="10000"/>
            </a:pPr>
            <a:r>
              <a:t>聖哉聖哉聖哉 聖哉是我主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讀 經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pc="-400" sz="16000"/>
            </a:lvl1pPr>
          </a:lstStyle>
          <a:p>
            <a:pPr/>
            <a:r>
              <a:t>讀 經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約伯記 42:1-11…"/>
          <p:cNvSpPr txBox="1"/>
          <p:nvPr>
            <p:ph type="title"/>
          </p:nvPr>
        </p:nvSpPr>
        <p:spPr>
          <a:xfrm>
            <a:off x="1470760" y="1696080"/>
            <a:ext cx="20970471" cy="12408525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40000"/>
              </a:lnSpc>
              <a:defRPr spc="-300" sz="12000"/>
            </a:pPr>
            <a:r>
              <a:t>馬太福音 16:21-28 </a:t>
            </a:r>
            <a:endParaRPr spc="-239"/>
          </a:p>
          <a:p>
            <a:pPr algn="just">
              <a:lnSpc>
                <a:spcPct val="110000"/>
              </a:lnSpc>
              <a:defRPr spc="-220" sz="7700">
                <a:latin typeface="+mn-lt"/>
                <a:ea typeface="+mn-ea"/>
                <a:cs typeface="+mn-cs"/>
                <a:sym typeface="Helvetica Neue"/>
              </a:defRPr>
            </a:pPr>
            <a:r>
              <a:rPr spc="-153"/>
              <a:t>21 從此，耶穌才指示門徒，他必須上耶路撒冷去，受長老、祭司長、文士許多的苦，並且被殺，第三日復活。22 彼得就拉着他，勸他說：「主啊，萬不可如此！這事必不臨到你身上。」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約伯記 42:1-11…"/>
          <p:cNvSpPr txBox="1"/>
          <p:nvPr>
            <p:ph type="title"/>
          </p:nvPr>
        </p:nvSpPr>
        <p:spPr>
          <a:xfrm>
            <a:off x="1470760" y="1696080"/>
            <a:ext cx="20970471" cy="12408525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40000"/>
              </a:lnSpc>
              <a:defRPr spc="-300" sz="12000"/>
            </a:pPr>
            <a:r>
              <a:t>馬太福音 16:21-28 </a:t>
            </a:r>
            <a:endParaRPr spc="-239"/>
          </a:p>
          <a:p>
            <a:pPr algn="just">
              <a:lnSpc>
                <a:spcPct val="110000"/>
              </a:lnSpc>
              <a:defRPr spc="-220" sz="7700">
                <a:latin typeface="+mn-lt"/>
                <a:ea typeface="+mn-ea"/>
                <a:cs typeface="+mn-cs"/>
                <a:sym typeface="Helvetica Neue"/>
              </a:defRPr>
            </a:pPr>
            <a:r>
              <a:rPr spc="-153"/>
              <a:t>23 耶穌轉過來，對彼得說：「撒但，退我後邊去吧！你是絆我腳的；因為你不體貼神的意思，只體貼人的意思。」24 於是耶穌對門徒說：「若有人要跟從我，就當捨己，背起他的十字架來跟從我。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約伯記 42:1-11…"/>
          <p:cNvSpPr txBox="1"/>
          <p:nvPr>
            <p:ph type="title"/>
          </p:nvPr>
        </p:nvSpPr>
        <p:spPr>
          <a:xfrm>
            <a:off x="1470760" y="1696080"/>
            <a:ext cx="20970471" cy="12408525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40000"/>
              </a:lnSpc>
              <a:defRPr spc="-300" sz="12000"/>
            </a:pPr>
            <a:r>
              <a:t>馬太福音 16:21-28 </a:t>
            </a:r>
            <a:endParaRPr spc="-239"/>
          </a:p>
          <a:p>
            <a:pPr algn="just">
              <a:lnSpc>
                <a:spcPct val="110000"/>
              </a:lnSpc>
              <a:defRPr spc="-220" sz="7700">
                <a:latin typeface="+mn-lt"/>
                <a:ea typeface="+mn-ea"/>
                <a:cs typeface="+mn-cs"/>
                <a:sym typeface="Helvetica Neue"/>
              </a:defRPr>
            </a:pPr>
            <a:r>
              <a:rPr spc="-153"/>
              <a:t>25 因為，凡要救自己生命的，必喪掉生命；凡為我喪掉生命的，必得着生命。26 人若賺得全世界，賠上自己的生命，有甚麼益處呢？人還能拿甚麼換生命呢？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約伯記 42:1-11…"/>
          <p:cNvSpPr txBox="1"/>
          <p:nvPr>
            <p:ph type="title"/>
          </p:nvPr>
        </p:nvSpPr>
        <p:spPr>
          <a:xfrm>
            <a:off x="1470760" y="1696080"/>
            <a:ext cx="20970471" cy="12408525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40000"/>
              </a:lnSpc>
              <a:defRPr spc="-300" sz="12000"/>
            </a:pPr>
            <a:r>
              <a:t>馬太福音 16:21-28 </a:t>
            </a:r>
            <a:endParaRPr spc="-239"/>
          </a:p>
          <a:p>
            <a:pPr algn="just">
              <a:lnSpc>
                <a:spcPct val="110000"/>
              </a:lnSpc>
              <a:defRPr spc="-220" sz="7700">
                <a:latin typeface="+mn-lt"/>
                <a:ea typeface="+mn-ea"/>
                <a:cs typeface="+mn-cs"/>
                <a:sym typeface="Helvetica Neue"/>
              </a:defRPr>
            </a:pPr>
            <a:r>
              <a:rPr spc="-153"/>
              <a:t>27 人子要在他父的榮耀裏，同着眾使者降臨；那時候，他要照各人的行為報應各人。28 我實在告訴你們，站在這裏的，有人在沒嘗死味以前必看見人子降臨在他的國裏。」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本週金句…"/>
          <p:cNvSpPr txBox="1"/>
          <p:nvPr>
            <p:ph type="title"/>
          </p:nvPr>
        </p:nvSpPr>
        <p:spPr>
          <a:xfrm>
            <a:off x="1611348" y="1433253"/>
            <a:ext cx="21161304" cy="11486752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50000"/>
              </a:lnSpc>
              <a:defRPr spc="-300" sz="12000"/>
            </a:pPr>
            <a:r>
              <a:t>本週金句</a:t>
            </a:r>
            <a:endParaRPr spc="-250" sz="10000"/>
          </a:p>
          <a:p>
            <a:pPr algn="l">
              <a:lnSpc>
                <a:spcPct val="110000"/>
              </a:lnSpc>
              <a:defRPr spc="-200" sz="8000"/>
            </a:pPr>
            <a:r>
              <a:rPr spc="-250" sz="10000"/>
              <a:t>      </a:t>
            </a:r>
            <a:r>
              <a:rPr spc="-210" sz="8400"/>
              <a:t>於是耶穌對門徒說：「若有人要跟從我，就當捨己，背起他的十字架來跟從我。</a:t>
            </a:r>
          </a:p>
          <a:p>
            <a:pPr algn="l">
              <a:lnSpc>
                <a:spcPct val="110000"/>
              </a:lnSpc>
              <a:defRPr spc="-200" sz="8000"/>
            </a:pPr>
            <a:r>
              <a:t> </a:t>
            </a:r>
          </a:p>
          <a:p>
            <a:pPr algn="r">
              <a:lnSpc>
                <a:spcPct val="110000"/>
              </a:lnSpc>
              <a:defRPr spc="-200" sz="8000"/>
            </a:pPr>
            <a:r>
              <a:t>—— 馬太福音 16:24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ection Title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教會聖詩 #14…"/>
          <p:cNvSpPr txBox="1"/>
          <p:nvPr>
            <p:ph type="title"/>
          </p:nvPr>
        </p:nvSpPr>
        <p:spPr>
          <a:xfrm>
            <a:off x="1206495" y="3539216"/>
            <a:ext cx="21971006" cy="6061984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30000"/>
              </a:lnSpc>
              <a:defRPr spc="-200" sz="8000"/>
            </a:pPr>
            <a:r>
              <a:t>詩班獻詩</a:t>
            </a:r>
            <a:endParaRPr spc="-159"/>
          </a:p>
          <a:p>
            <a:pPr>
              <a:lnSpc>
                <a:spcPct val="120000"/>
              </a:lnSpc>
              <a:defRPr spc="-300" sz="13000"/>
            </a:pPr>
            <a:r>
              <a:t>《弦外之歌》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真神之愛 偉大無窮…"/>
          <p:cNvSpPr txBox="1"/>
          <p:nvPr>
            <p:ph type="title"/>
          </p:nvPr>
        </p:nvSpPr>
        <p:spPr>
          <a:xfrm>
            <a:off x="1197345" y="2269833"/>
            <a:ext cx="20851462" cy="9939361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15" sz="10800"/>
            </a:pPr>
            <a:r>
              <a:t>如果太陽忘不了它的時間表</a:t>
            </a:r>
          </a:p>
          <a:p>
            <a:pPr>
              <a:lnSpc>
                <a:spcPct val="120000"/>
              </a:lnSpc>
              <a:defRPr spc="-215" sz="10800"/>
            </a:pPr>
            <a:r>
              <a:t>如果地球仍喜愛自己的舞蹈</a:t>
            </a:r>
          </a:p>
          <a:p>
            <a:pPr>
              <a:lnSpc>
                <a:spcPct val="120000"/>
              </a:lnSpc>
              <a:defRPr spc="-215" sz="10800"/>
            </a:pPr>
            <a:r>
              <a:t>如果海洋守得住水陸的邊線</a:t>
            </a:r>
          </a:p>
          <a:p>
            <a:pPr>
              <a:lnSpc>
                <a:spcPct val="120000"/>
              </a:lnSpc>
              <a:defRPr spc="-215" sz="10800"/>
            </a:pPr>
            <a:r>
              <a:t>我怎能忘記祢是主 祢正在掌權</a:t>
            </a:r>
          </a:p>
        </p:txBody>
      </p:sp>
      <p:sp>
        <p:nvSpPr>
          <p:cNvPr id="323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真神之愛 偉大無窮…"/>
          <p:cNvSpPr txBox="1"/>
          <p:nvPr>
            <p:ph type="title"/>
          </p:nvPr>
        </p:nvSpPr>
        <p:spPr>
          <a:xfrm>
            <a:off x="1197345" y="2220472"/>
            <a:ext cx="20851462" cy="9939361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15" sz="10800"/>
            </a:pPr>
            <a:r>
              <a:t>宇宙默默向我唱這一首歌</a:t>
            </a:r>
          </a:p>
          <a:p>
            <a:pPr>
              <a:lnSpc>
                <a:spcPct val="120000"/>
              </a:lnSpc>
              <a:defRPr spc="-215" sz="10800"/>
            </a:pPr>
            <a:r>
              <a:t>說 來啊打開心門敬拜造物的神</a:t>
            </a:r>
          </a:p>
          <a:p>
            <a:pPr>
              <a:lnSpc>
                <a:spcPct val="120000"/>
              </a:lnSpc>
              <a:defRPr spc="-215" sz="10800"/>
            </a:pPr>
            <a:r>
              <a:t>宇宙默默向我唱這一首歌</a:t>
            </a:r>
          </a:p>
          <a:p>
            <a:pPr>
              <a:lnSpc>
                <a:spcPct val="120000"/>
              </a:lnSpc>
              <a:defRPr spc="-215" sz="10800"/>
            </a:pPr>
            <a:r>
              <a:t>說 能力權柄榮耀屬祢直到永恆</a:t>
            </a:r>
          </a:p>
        </p:txBody>
      </p:sp>
      <p:sp>
        <p:nvSpPr>
          <p:cNvPr id="326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詩篇 103: 1-5…"/>
          <p:cNvSpPr txBox="1"/>
          <p:nvPr>
            <p:ph type="title"/>
          </p:nvPr>
        </p:nvSpPr>
        <p:spPr>
          <a:xfrm>
            <a:off x="2016355" y="1742700"/>
            <a:ext cx="21578024" cy="11366045"/>
          </a:xfrm>
          <a:prstGeom prst="rect">
            <a:avLst/>
          </a:prstGeom>
        </p:spPr>
        <p:txBody>
          <a:bodyPr anchor="t"/>
          <a:lstStyle/>
          <a:p>
            <a:pPr algn="l">
              <a:lnSpc>
                <a:spcPct val="150000"/>
              </a:lnSpc>
              <a:defRPr spc="-300" sz="12000"/>
            </a:pPr>
            <a:r>
              <a:t>詩篇108:1-5</a:t>
            </a:r>
            <a:endParaRPr spc="-239"/>
          </a:p>
          <a:p>
            <a:pPr lvl="1" defTabSz="2438337">
              <a:lnSpc>
                <a:spcPct val="120000"/>
              </a:lnSpc>
              <a:defRPr spc="-197" sz="78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1 神啊，我心堅定；</a:t>
            </a:r>
          </a:p>
          <a:p>
            <a:pPr lvl="1" defTabSz="2438337">
              <a:lnSpc>
                <a:spcPct val="120000"/>
              </a:lnSpc>
              <a:defRPr spc="-197" sz="78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我口要唱詩歌頌！</a:t>
            </a:r>
          </a:p>
          <a:p>
            <a:pPr lvl="1" defTabSz="2438337">
              <a:lnSpc>
                <a:spcPct val="120000"/>
              </a:lnSpc>
              <a:defRPr spc="-197" sz="78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2 琴瑟啊，你們當醒起！</a:t>
            </a:r>
          </a:p>
          <a:p>
            <a:pPr lvl="1" defTabSz="2438337">
              <a:lnSpc>
                <a:spcPct val="120000"/>
              </a:lnSpc>
              <a:defRPr spc="-197" sz="78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我自己要極早醒起！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真神之愛 偉大無窮…"/>
          <p:cNvSpPr txBox="1"/>
          <p:nvPr>
            <p:ph type="title"/>
          </p:nvPr>
        </p:nvSpPr>
        <p:spPr>
          <a:xfrm>
            <a:off x="1197345" y="2269833"/>
            <a:ext cx="20851462" cy="9939361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15" sz="10800"/>
            </a:pPr>
            <a:r>
              <a:t>如果太陽忘不了它的時間表</a:t>
            </a:r>
          </a:p>
          <a:p>
            <a:pPr>
              <a:lnSpc>
                <a:spcPct val="120000"/>
              </a:lnSpc>
              <a:defRPr spc="-215" sz="10800"/>
            </a:pPr>
            <a:r>
              <a:t>如果地球仍喜愛自己的舞蹈</a:t>
            </a:r>
          </a:p>
          <a:p>
            <a:pPr>
              <a:lnSpc>
                <a:spcPct val="120000"/>
              </a:lnSpc>
              <a:defRPr spc="-215" sz="10800"/>
            </a:pPr>
            <a:r>
              <a:t>如果海洋守得住水陸的邊線</a:t>
            </a:r>
          </a:p>
          <a:p>
            <a:pPr>
              <a:lnSpc>
                <a:spcPct val="120000"/>
              </a:lnSpc>
              <a:defRPr spc="-215" sz="10800"/>
            </a:pPr>
            <a:r>
              <a:t>我怎能忘記祢是主 祢正在掌權</a:t>
            </a:r>
          </a:p>
        </p:txBody>
      </p:sp>
      <p:sp>
        <p:nvSpPr>
          <p:cNvPr id="329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真神之愛 偉大無窮…"/>
          <p:cNvSpPr txBox="1"/>
          <p:nvPr>
            <p:ph type="title"/>
          </p:nvPr>
        </p:nvSpPr>
        <p:spPr>
          <a:xfrm>
            <a:off x="1197345" y="2220472"/>
            <a:ext cx="20851462" cy="9939361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15" sz="10800"/>
            </a:pPr>
            <a:r>
              <a:t>宇宙默默向我唱這一首歌</a:t>
            </a:r>
          </a:p>
          <a:p>
            <a:pPr>
              <a:lnSpc>
                <a:spcPct val="120000"/>
              </a:lnSpc>
              <a:defRPr spc="-215" sz="10800"/>
            </a:pPr>
            <a:r>
              <a:t>說 來啊打開心門敬拜造物的神</a:t>
            </a:r>
          </a:p>
          <a:p>
            <a:pPr>
              <a:lnSpc>
                <a:spcPct val="120000"/>
              </a:lnSpc>
              <a:defRPr spc="-215" sz="10800"/>
            </a:pPr>
            <a:r>
              <a:t>宇宙默默向我唱這一首歌</a:t>
            </a:r>
          </a:p>
          <a:p>
            <a:pPr>
              <a:lnSpc>
                <a:spcPct val="120000"/>
              </a:lnSpc>
              <a:defRPr spc="-215" sz="10800"/>
            </a:pPr>
            <a:r>
              <a:t>說 能力權柄榮耀屬祢直到永恆</a:t>
            </a:r>
          </a:p>
        </p:txBody>
      </p:sp>
      <p:sp>
        <p:nvSpPr>
          <p:cNvPr id="332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真神之愛 偉大無窮…"/>
          <p:cNvSpPr txBox="1"/>
          <p:nvPr>
            <p:ph type="title"/>
          </p:nvPr>
        </p:nvSpPr>
        <p:spPr>
          <a:xfrm>
            <a:off x="1197345" y="1633740"/>
            <a:ext cx="20851462" cy="11069057"/>
          </a:xfrm>
          <a:prstGeom prst="rect">
            <a:avLst/>
          </a:prstGeom>
        </p:spPr>
        <p:txBody>
          <a:bodyPr anchor="t"/>
          <a:lstStyle/>
          <a:p>
            <a:pPr defTabSz="2389571">
              <a:lnSpc>
                <a:spcPct val="120000"/>
              </a:lnSpc>
              <a:defRPr spc="-211" sz="10584">
                <a:effectLst>
                  <a:outerShdw sx="100000" sy="100000" kx="0" ky="0" algn="b" rotWithShape="0" blurRad="12446" dist="62230" dir="1620000">
                    <a:srgbClr val="000000"/>
                  </a:outerShdw>
                </a:effectLst>
              </a:defRPr>
            </a:pPr>
            <a:r>
              <a:t>因為太陽忘不了它的時間表</a:t>
            </a:r>
          </a:p>
          <a:p>
            <a:pPr defTabSz="2389571">
              <a:lnSpc>
                <a:spcPct val="120000"/>
              </a:lnSpc>
              <a:defRPr spc="-211" sz="10584">
                <a:effectLst>
                  <a:outerShdw sx="100000" sy="100000" kx="0" ky="0" algn="b" rotWithShape="0" blurRad="12446" dist="62230" dir="1620000">
                    <a:srgbClr val="000000"/>
                  </a:outerShdw>
                </a:effectLst>
              </a:defRPr>
            </a:pPr>
            <a:r>
              <a:t>因為地球仍喜愛自己的舞蹈</a:t>
            </a:r>
          </a:p>
          <a:p>
            <a:pPr defTabSz="2389571">
              <a:lnSpc>
                <a:spcPct val="120000"/>
              </a:lnSpc>
              <a:defRPr spc="-211" sz="10584">
                <a:effectLst>
                  <a:outerShdw sx="100000" sy="100000" kx="0" ky="0" algn="b" rotWithShape="0" blurRad="12446" dist="62230" dir="1620000">
                    <a:srgbClr val="000000"/>
                  </a:outerShdw>
                </a:effectLst>
              </a:defRPr>
            </a:pPr>
            <a:r>
              <a:t>因為海洋守得住水陸的邊線</a:t>
            </a:r>
          </a:p>
          <a:p>
            <a:pPr defTabSz="2389571">
              <a:lnSpc>
                <a:spcPct val="120000"/>
              </a:lnSpc>
              <a:defRPr spc="-211" sz="10584">
                <a:effectLst>
                  <a:outerShdw sx="100000" sy="100000" kx="0" ky="0" algn="b" rotWithShape="0" blurRad="12446" dist="62230" dir="1620000">
                    <a:srgbClr val="000000"/>
                  </a:outerShdw>
                </a:effectLst>
              </a:defRPr>
            </a:pPr>
            <a:r>
              <a:t>我怎能忘記祢是主 祢正在掌權</a:t>
            </a:r>
          </a:p>
          <a:p>
            <a:pPr defTabSz="2389571">
              <a:lnSpc>
                <a:spcPct val="120000"/>
              </a:lnSpc>
              <a:defRPr spc="-211" sz="10584">
                <a:effectLst>
                  <a:outerShdw sx="100000" sy="100000" kx="0" ky="0" algn="b" rotWithShape="0" blurRad="12446" dist="62230" dir="1620000">
                    <a:srgbClr val="000000"/>
                  </a:outerShdw>
                </a:effectLst>
              </a:defRPr>
            </a:pPr>
            <a:r>
              <a:t>祢正掌權 掌權</a:t>
            </a:r>
          </a:p>
        </p:txBody>
      </p:sp>
      <p:sp>
        <p:nvSpPr>
          <p:cNvPr id="335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2-1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作個痛而不苦的人…"/>
          <p:cNvSpPr txBox="1"/>
          <p:nvPr>
            <p:ph type="title"/>
          </p:nvPr>
        </p:nvSpPr>
        <p:spPr>
          <a:xfrm>
            <a:off x="1206497" y="2049783"/>
            <a:ext cx="21971006" cy="10191879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 spc="-300" sz="14000"/>
            </a:pPr>
            <a:r>
              <a:t>跟從的代價</a:t>
            </a:r>
            <a:endParaRPr spc="-159" sz="8000"/>
          </a:p>
          <a:p>
            <a:pPr>
              <a:lnSpc>
                <a:spcPct val="100000"/>
              </a:lnSpc>
              <a:defRPr spc="-200" sz="8000"/>
            </a:pPr>
            <a:r>
              <a:rPr spc="-159"/>
              <a:t> </a:t>
            </a:r>
            <a:r>
              <a:t> </a:t>
            </a:r>
          </a:p>
          <a:p>
            <a:pPr>
              <a:lnSpc>
                <a:spcPct val="100000"/>
              </a:lnSpc>
              <a:defRPr spc="-200" sz="8000"/>
            </a:pPr>
            <a:r>
              <a:t>楊 東  牧師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詩班獻詩 #327…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/>
          <a:p>
            <a:pPr defTabSz="2247172">
              <a:lnSpc>
                <a:spcPct val="130000"/>
              </a:lnSpc>
              <a:defRPr spc="-192" sz="7296">
                <a:effectLst>
                  <a:outerShdw sx="100000" sy="100000" kx="0" ky="0" algn="b" rotWithShape="0" blurRad="12192" dist="58520" dir="1620000">
                    <a:srgbClr val="000000"/>
                  </a:outerShdw>
                </a:effectLst>
              </a:defRPr>
            </a:pPr>
            <a:r>
              <a:t>回應詩歌 #296</a:t>
            </a:r>
            <a:endParaRPr spc="-146"/>
          </a:p>
          <a:p>
            <a:pPr defTabSz="2247172">
              <a:lnSpc>
                <a:spcPct val="120000"/>
              </a:lnSpc>
              <a:defRPr spc="-383" sz="14687">
                <a:effectLst>
                  <a:outerShdw sx="100000" sy="100000" kx="0" ky="0" algn="b" rotWithShape="0" blurRad="12192" dist="58520" dir="1620000">
                    <a:srgbClr val="000000"/>
                  </a:outerShdw>
                </a:effectLst>
              </a:defRPr>
            </a:pPr>
            <a:r>
              <a:t>《我已經決定要跟隨耶穌》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耶穌是我親愛朋友…"/>
          <p:cNvSpPr txBox="1"/>
          <p:nvPr>
            <p:ph type="title"/>
          </p:nvPr>
        </p:nvSpPr>
        <p:spPr>
          <a:xfrm>
            <a:off x="1766269" y="2729453"/>
            <a:ext cx="20851462" cy="11009616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永不回頭 永不回頭</a:t>
            </a:r>
          </a:p>
        </p:txBody>
      </p:sp>
      <p:sp>
        <p:nvSpPr>
          <p:cNvPr id="342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多少平安屢屢失去…"/>
          <p:cNvSpPr txBox="1"/>
          <p:nvPr>
            <p:ph type="title"/>
          </p:nvPr>
        </p:nvSpPr>
        <p:spPr>
          <a:xfrm>
            <a:off x="1766269" y="2729453"/>
            <a:ext cx="20851462" cy="11009616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00" sz="10000"/>
            </a:pPr>
            <a:r>
              <a:t>雖道路艱難 我仍要跟隨</a:t>
            </a:r>
          </a:p>
          <a:p>
            <a:pPr>
              <a:lnSpc>
                <a:spcPct val="120000"/>
              </a:lnSpc>
              <a:defRPr spc="-200" sz="10000"/>
            </a:pPr>
            <a:r>
              <a:t>雖道路艱難 我仍要跟隨</a:t>
            </a:r>
          </a:p>
          <a:p>
            <a:pPr>
              <a:lnSpc>
                <a:spcPct val="120000"/>
              </a:lnSpc>
              <a:defRPr spc="-200" sz="10000"/>
            </a:pPr>
            <a:r>
              <a:t>雖道路艱難 我仍要跟隨</a:t>
            </a:r>
          </a:p>
          <a:p>
            <a:pPr>
              <a:lnSpc>
                <a:spcPct val="120000"/>
              </a:lnSpc>
              <a:defRPr spc="-200" sz="10000"/>
            </a:pPr>
            <a:r>
              <a:t>永不回頭 永不回頭</a:t>
            </a:r>
          </a:p>
        </p:txBody>
      </p:sp>
      <p:sp>
        <p:nvSpPr>
          <p:cNvPr id="345" name="1-2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耶穌是我親愛朋友…"/>
          <p:cNvSpPr txBox="1"/>
          <p:nvPr>
            <p:ph type="title"/>
          </p:nvPr>
        </p:nvSpPr>
        <p:spPr>
          <a:xfrm>
            <a:off x="1766269" y="2729453"/>
            <a:ext cx="20851462" cy="11009616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00" sz="10000"/>
            </a:pPr>
            <a:r>
              <a:t>十架在前面 世界在背後</a:t>
            </a:r>
          </a:p>
          <a:p>
            <a:pPr>
              <a:lnSpc>
                <a:spcPct val="120000"/>
              </a:lnSpc>
              <a:defRPr spc="-200" sz="10000"/>
            </a:pPr>
            <a:r>
              <a:t>十架在前面 世界在背後</a:t>
            </a:r>
          </a:p>
          <a:p>
            <a:pPr>
              <a:lnSpc>
                <a:spcPct val="120000"/>
              </a:lnSpc>
              <a:defRPr spc="-200" sz="10000"/>
            </a:pPr>
            <a:r>
              <a:t>十架在前面 世界在背後</a:t>
            </a:r>
          </a:p>
          <a:p>
            <a:pPr>
              <a:lnSpc>
                <a:spcPct val="120000"/>
              </a:lnSpc>
              <a:defRPr spc="-200" sz="10000"/>
            </a:pPr>
            <a:r>
              <a:t>永不回頭 永不回頭</a:t>
            </a:r>
          </a:p>
        </p:txBody>
      </p:sp>
      <p:sp>
        <p:nvSpPr>
          <p:cNvPr id="348" name="1-1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多少平安屢屢失去…"/>
          <p:cNvSpPr txBox="1"/>
          <p:nvPr>
            <p:ph type="title"/>
          </p:nvPr>
        </p:nvSpPr>
        <p:spPr>
          <a:xfrm>
            <a:off x="1766269" y="2729453"/>
            <a:ext cx="20851462" cy="11009616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我已經決定 要跟隨耶穌</a:t>
            </a:r>
          </a:p>
          <a:p>
            <a:pPr>
              <a:lnSpc>
                <a:spcPct val="120000"/>
              </a:lnSpc>
              <a:defRPr spc="-200" sz="10000"/>
            </a:pPr>
            <a:r>
              <a:t>永不回頭 永不回頭</a:t>
            </a:r>
          </a:p>
        </p:txBody>
      </p:sp>
      <p:sp>
        <p:nvSpPr>
          <p:cNvPr id="351" name="1-2"/>
          <p:cNvSpPr txBox="1"/>
          <p:nvPr/>
        </p:nvSpPr>
        <p:spPr>
          <a:xfrm>
            <a:off x="21823086" y="11911401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奉獻詩歌 #298 (1)…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/>
          <a:p>
            <a:pPr defTabSz="2340804">
              <a:lnSpc>
                <a:spcPct val="130000"/>
              </a:lnSpc>
              <a:defRPr spc="-200" sz="7600">
                <a:effectLst>
                  <a:outerShdw sx="100000" sy="100000" kx="0" ky="0" algn="b" rotWithShape="0" blurRad="12700" dist="60958" dir="1620000">
                    <a:srgbClr val="000000"/>
                  </a:outerShdw>
                </a:effectLst>
              </a:defRPr>
            </a:pPr>
            <a:r>
              <a:t>奉獻詩歌 #293 (1, 2, 4)</a:t>
            </a:r>
            <a:endParaRPr spc="-153"/>
          </a:p>
          <a:p>
            <a:pPr defTabSz="2340804">
              <a:lnSpc>
                <a:spcPct val="130000"/>
              </a:lnSpc>
              <a:defRPr spc="-400" sz="15300">
                <a:effectLst>
                  <a:outerShdw sx="100000" sy="100000" kx="0" ky="0" algn="b" rotWithShape="0" blurRad="12700" dist="60958" dir="1620000">
                    <a:srgbClr val="000000"/>
                  </a:outerShdw>
                </a:effectLst>
              </a:defRPr>
            </a:pPr>
            <a:r>
              <a:t>《向主獻呈》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詩篇 103: 1-5…"/>
          <p:cNvSpPr txBox="1"/>
          <p:nvPr>
            <p:ph type="title"/>
          </p:nvPr>
        </p:nvSpPr>
        <p:spPr>
          <a:xfrm>
            <a:off x="2016355" y="1742700"/>
            <a:ext cx="21578024" cy="11366045"/>
          </a:xfrm>
          <a:prstGeom prst="rect">
            <a:avLst/>
          </a:prstGeom>
        </p:spPr>
        <p:txBody>
          <a:bodyPr anchor="t"/>
          <a:lstStyle/>
          <a:p>
            <a:pPr algn="l">
              <a:lnSpc>
                <a:spcPct val="150000"/>
              </a:lnSpc>
              <a:defRPr spc="-300" sz="12000"/>
            </a:pPr>
            <a:r>
              <a:t>詩篇108:1-5</a:t>
            </a:r>
            <a:endParaRPr spc="-239"/>
          </a:p>
          <a:p>
            <a:pPr lvl="1" defTabSz="2438337">
              <a:lnSpc>
                <a:spcPct val="120000"/>
              </a:lnSpc>
              <a:defRPr spc="-197" sz="78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3 耶和華啊，我要在萬民中稱謝你，</a:t>
            </a:r>
          </a:p>
          <a:p>
            <a:pPr lvl="1" defTabSz="2438337">
              <a:lnSpc>
                <a:spcPct val="120000"/>
              </a:lnSpc>
              <a:defRPr spc="-197" sz="78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在列邦中歌頌你！</a:t>
            </a:r>
          </a:p>
          <a:p>
            <a:pPr lvl="1" defTabSz="2438337">
              <a:lnSpc>
                <a:spcPct val="120000"/>
              </a:lnSpc>
              <a:defRPr spc="-197" sz="78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4 因為，你的慈愛大過諸天；</a:t>
            </a:r>
          </a:p>
          <a:p>
            <a:pPr lvl="1" defTabSz="2438337">
              <a:lnSpc>
                <a:spcPct val="120000"/>
              </a:lnSpc>
              <a:defRPr spc="-197" sz="78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你的誠實達到穹蒼。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我願獻身心 為基督而活…"/>
          <p:cNvSpPr txBox="1"/>
          <p:nvPr>
            <p:ph type="title"/>
          </p:nvPr>
        </p:nvSpPr>
        <p:spPr>
          <a:xfrm>
            <a:off x="1766269" y="2571655"/>
            <a:ext cx="20851462" cy="8572690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00" sz="10000"/>
            </a:pPr>
            <a:r>
              <a:t>凡我向主所呈​</a:t>
            </a:r>
          </a:p>
          <a:p>
            <a:pPr>
              <a:lnSpc>
                <a:spcPct val="120000"/>
              </a:lnSpc>
              <a:defRPr spc="-200" sz="10000"/>
            </a:pPr>
            <a:r>
              <a:t>都是出於主恩​</a:t>
            </a:r>
          </a:p>
          <a:p>
            <a:pPr>
              <a:lnSpc>
                <a:spcPct val="120000"/>
              </a:lnSpc>
              <a:defRPr spc="-200" sz="10000"/>
            </a:pPr>
            <a:r>
              <a:t>凡我所有都屬於主​</a:t>
            </a:r>
          </a:p>
          <a:p>
            <a:pPr>
              <a:lnSpc>
                <a:spcPct val="120000"/>
              </a:lnSpc>
              <a:defRPr spc="-200" sz="10000"/>
            </a:pPr>
            <a:r>
              <a:t>我是主的僕人​</a:t>
            </a:r>
          </a:p>
        </p:txBody>
      </p:sp>
      <p:sp>
        <p:nvSpPr>
          <p:cNvPr id="356" name="1"/>
          <p:cNvSpPr txBox="1"/>
          <p:nvPr/>
        </p:nvSpPr>
        <p:spPr>
          <a:xfrm>
            <a:off x="22123124" y="11911402"/>
            <a:ext cx="467361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我願獻身心 為基督而活…"/>
          <p:cNvSpPr txBox="1"/>
          <p:nvPr>
            <p:ph type="title"/>
          </p:nvPr>
        </p:nvSpPr>
        <p:spPr>
          <a:xfrm>
            <a:off x="1766269" y="2571655"/>
            <a:ext cx="20851462" cy="8572690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00" sz="10000"/>
            </a:pPr>
            <a:r>
              <a:t>凡我金銀財物​</a:t>
            </a:r>
          </a:p>
          <a:p>
            <a:pPr>
              <a:lnSpc>
                <a:spcPct val="120000"/>
              </a:lnSpc>
              <a:defRPr spc="-200" sz="10000"/>
            </a:pPr>
            <a:r>
              <a:t>都是出於主恩​</a:t>
            </a:r>
          </a:p>
          <a:p>
            <a:pPr>
              <a:lnSpc>
                <a:spcPct val="120000"/>
              </a:lnSpc>
              <a:defRPr spc="-200" sz="10000"/>
            </a:pPr>
            <a:r>
              <a:t>願將一切初熟果子​</a:t>
            </a:r>
          </a:p>
          <a:p>
            <a:pPr>
              <a:lnSpc>
                <a:spcPct val="120000"/>
              </a:lnSpc>
              <a:defRPr spc="-200" sz="10000"/>
            </a:pPr>
            <a:r>
              <a:t>樂意向主獻呈</a:t>
            </a:r>
          </a:p>
        </p:txBody>
      </p:sp>
      <p:sp>
        <p:nvSpPr>
          <p:cNvPr id="359" name="2"/>
          <p:cNvSpPr txBox="1"/>
          <p:nvPr/>
        </p:nvSpPr>
        <p:spPr>
          <a:xfrm>
            <a:off x="22123124" y="11911402"/>
            <a:ext cx="467361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哦 主耶穌 我救主 我心奉獻給祢…"/>
          <p:cNvSpPr txBox="1"/>
          <p:nvPr>
            <p:ph type="title"/>
          </p:nvPr>
        </p:nvSpPr>
        <p:spPr>
          <a:xfrm>
            <a:off x="1766269" y="2571655"/>
            <a:ext cx="20851462" cy="8572690"/>
          </a:xfrm>
          <a:prstGeom prst="rect">
            <a:avLst/>
          </a:prstGeom>
        </p:spPr>
        <p:txBody>
          <a:bodyPr anchor="t"/>
          <a:lstStyle/>
          <a:p>
            <a:pPr>
              <a:lnSpc>
                <a:spcPct val="120000"/>
              </a:lnSpc>
              <a:defRPr spc="-200" sz="10000"/>
            </a:pPr>
            <a:r>
              <a:t>凡我一切所獻​</a:t>
            </a:r>
          </a:p>
          <a:p>
            <a:pPr>
              <a:lnSpc>
                <a:spcPct val="120000"/>
              </a:lnSpc>
              <a:defRPr spc="-200" sz="10000"/>
            </a:pPr>
            <a:r>
              <a:t>出於我的信心​</a:t>
            </a:r>
          </a:p>
          <a:p>
            <a:pPr>
              <a:lnSpc>
                <a:spcPct val="120000"/>
              </a:lnSpc>
              <a:defRPr spc="-200" sz="10000"/>
            </a:pPr>
            <a:r>
              <a:t>願我每日努力所行​</a:t>
            </a:r>
          </a:p>
          <a:p>
            <a:pPr>
              <a:lnSpc>
                <a:spcPct val="120000"/>
              </a:lnSpc>
              <a:defRPr spc="-200" sz="10000"/>
            </a:pPr>
            <a:r>
              <a:t>都為榮耀主名 阿門</a:t>
            </a:r>
          </a:p>
        </p:txBody>
      </p:sp>
      <p:sp>
        <p:nvSpPr>
          <p:cNvPr id="362" name="4"/>
          <p:cNvSpPr txBox="1"/>
          <p:nvPr/>
        </p:nvSpPr>
        <p:spPr>
          <a:xfrm>
            <a:off x="22123124" y="11911402"/>
            <a:ext cx="467361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奉 獻 禱 告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>
            <a:lvl1pPr>
              <a:defRPr spc="-400" sz="16000"/>
            </a:lvl1pPr>
          </a:lstStyle>
          <a:p>
            <a:pPr/>
            <a:r>
              <a:t>奉 獻 禱 告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歡 迎 您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>
            <a:lvl1pPr>
              <a:defRPr spc="-400" sz="16000"/>
            </a:lvl1pPr>
          </a:lstStyle>
          <a:p>
            <a:pPr/>
            <a:r>
              <a:t>歡 迎 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家 事 分 享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>
            <a:lvl1pPr>
              <a:defRPr spc="-400" sz="16000"/>
            </a:lvl1pPr>
          </a:lstStyle>
          <a:p>
            <a:pPr/>
            <a:r>
              <a:t>家 事 分 享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家 事 分 享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>
            <a:lvl1pPr>
              <a:defRPr spc="-400" sz="16000"/>
            </a:lvl1pPr>
          </a:lstStyle>
          <a:p>
            <a:pPr/>
            <a:r>
              <a:t>短 宣 差 派 禮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三一頌…"/>
          <p:cNvSpPr txBox="1"/>
          <p:nvPr>
            <p:ph type="title"/>
          </p:nvPr>
        </p:nvSpPr>
        <p:spPr>
          <a:xfrm>
            <a:off x="1206495" y="1535256"/>
            <a:ext cx="21971006" cy="10923259"/>
          </a:xfrm>
          <a:prstGeom prst="rect">
            <a:avLst/>
          </a:prstGeom>
        </p:spPr>
        <p:txBody>
          <a:bodyPr/>
          <a:lstStyle/>
          <a:p>
            <a:pPr defTabSz="1901904">
              <a:lnSpc>
                <a:spcPct val="120000"/>
              </a:lnSpc>
              <a:defRPr spc="-300" sz="12400">
                <a:effectLst>
                  <a:outerShdw sx="100000" sy="100000" kx="0" ky="0" algn="b" rotWithShape="0" blurRad="12700" dist="49530" dir="1620000">
                    <a:srgbClr val="000000"/>
                  </a:outerShdw>
                </a:effectLst>
              </a:defRPr>
            </a:pPr>
            <a:r>
              <a:t>三一頌</a:t>
            </a:r>
            <a:endParaRPr spc="-249"/>
          </a:p>
          <a:p>
            <a:pPr defTabSz="1901904">
              <a:lnSpc>
                <a:spcPct val="120000"/>
              </a:lnSpc>
              <a:defRPr spc="-200" sz="7800">
                <a:effectLst>
                  <a:outerShdw sx="100000" sy="100000" kx="0" ky="0" algn="b" rotWithShape="0" blurRad="12700" dist="49530" dir="1620000">
                    <a:srgbClr val="000000"/>
                  </a:outerShdw>
                </a:effectLst>
              </a:defRPr>
            </a:pPr>
            <a:r>
              <a:t>讚美真神萬福之根</a:t>
            </a:r>
          </a:p>
          <a:p>
            <a:pPr defTabSz="1901904">
              <a:lnSpc>
                <a:spcPct val="120000"/>
              </a:lnSpc>
              <a:defRPr spc="-200" sz="7800">
                <a:effectLst>
                  <a:outerShdw sx="100000" sy="100000" kx="0" ky="0" algn="b" rotWithShape="0" blurRad="12700" dist="49530" dir="1620000">
                    <a:srgbClr val="000000"/>
                  </a:outerShdw>
                </a:effectLst>
              </a:defRPr>
            </a:pPr>
            <a:r>
              <a:t>世上萬民讚美主恩</a:t>
            </a:r>
          </a:p>
          <a:p>
            <a:pPr defTabSz="1901904">
              <a:lnSpc>
                <a:spcPct val="120000"/>
              </a:lnSpc>
              <a:defRPr spc="-200" sz="7800">
                <a:effectLst>
                  <a:outerShdw sx="100000" sy="100000" kx="0" ky="0" algn="b" rotWithShape="0" blurRad="12700" dist="49530" dir="1620000">
                    <a:srgbClr val="000000"/>
                  </a:outerShdw>
                </a:effectLst>
              </a:defRPr>
            </a:pPr>
            <a:r>
              <a:t>天使天軍讚美主名</a:t>
            </a:r>
          </a:p>
          <a:p>
            <a:pPr defTabSz="1901904">
              <a:lnSpc>
                <a:spcPct val="120000"/>
              </a:lnSpc>
              <a:defRPr spc="-200" sz="7800">
                <a:effectLst>
                  <a:outerShdw sx="100000" sy="100000" kx="0" ky="0" algn="b" rotWithShape="0" blurRad="12700" dist="49530" dir="1620000">
                    <a:srgbClr val="000000"/>
                  </a:outerShdw>
                </a:effectLst>
              </a:defRPr>
            </a:pPr>
            <a:r>
              <a:t>讚美聖父聖子聖靈</a:t>
            </a:r>
          </a:p>
          <a:p>
            <a:pPr defTabSz="1901904">
              <a:lnSpc>
                <a:spcPct val="120000"/>
              </a:lnSpc>
              <a:defRPr spc="-200" sz="7800">
                <a:effectLst>
                  <a:outerShdw sx="100000" sy="100000" kx="0" ky="0" algn="b" rotWithShape="0" blurRad="12700" dist="49530" dir="1620000">
                    <a:srgbClr val="000000"/>
                  </a:outerShdw>
                </a:effectLst>
              </a:defRPr>
            </a:pPr>
            <a:r>
              <a:t>阿門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祝  福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>
            <a:lvl1pPr>
              <a:defRPr spc="-400" sz="16000"/>
            </a:lvl1pPr>
          </a:lstStyle>
          <a:p>
            <a:pPr/>
            <a:r>
              <a:t>祝  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祝  福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>
            <a:lvl1pPr>
              <a:defRPr spc="-400" sz="16000"/>
            </a:lvl1pPr>
          </a:lstStyle>
          <a:p>
            <a:pPr/>
            <a:r>
              <a:t>默  禱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詩篇 103: 1-5…"/>
          <p:cNvSpPr txBox="1"/>
          <p:nvPr>
            <p:ph type="title"/>
          </p:nvPr>
        </p:nvSpPr>
        <p:spPr>
          <a:xfrm>
            <a:off x="2016355" y="1742700"/>
            <a:ext cx="21578024" cy="11366045"/>
          </a:xfrm>
          <a:prstGeom prst="rect">
            <a:avLst/>
          </a:prstGeom>
        </p:spPr>
        <p:txBody>
          <a:bodyPr anchor="t"/>
          <a:lstStyle/>
          <a:p>
            <a:pPr algn="l">
              <a:lnSpc>
                <a:spcPct val="150000"/>
              </a:lnSpc>
              <a:defRPr spc="-300" sz="12000"/>
            </a:pPr>
            <a:r>
              <a:t>詩篇108:1-5</a:t>
            </a:r>
            <a:endParaRPr spc="-239"/>
          </a:p>
          <a:p>
            <a:pPr lvl="1" defTabSz="2438337">
              <a:lnSpc>
                <a:spcPct val="120000"/>
              </a:lnSpc>
              <a:defRPr spc="-197" sz="78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5 神啊，願你崇高過於諸天！</a:t>
            </a:r>
          </a:p>
          <a:p>
            <a:pPr lvl="1" defTabSz="2438337">
              <a:lnSpc>
                <a:spcPct val="120000"/>
              </a:lnSpc>
              <a:defRPr spc="-197" sz="78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願你的榮耀高過全地！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敬 拜 讚 美"/>
          <p:cNvSpPr txBox="1"/>
          <p:nvPr>
            <p:ph type="title"/>
          </p:nvPr>
        </p:nvSpPr>
        <p:spPr>
          <a:xfrm>
            <a:off x="1206495" y="4533900"/>
            <a:ext cx="21971006" cy="4648200"/>
          </a:xfrm>
          <a:prstGeom prst="rect">
            <a:avLst/>
          </a:prstGeom>
        </p:spPr>
        <p:txBody>
          <a:bodyPr/>
          <a:lstStyle>
            <a:lvl1pPr>
              <a:lnSpc>
                <a:spcPct val="120000"/>
              </a:lnSpc>
              <a:defRPr spc="-400" sz="16000"/>
            </a:lvl1pPr>
          </a:lstStyle>
          <a:p>
            <a:pPr/>
            <a:r>
              <a:t>敬 拜 讚 美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教會聖詩 #264…"/>
          <p:cNvSpPr txBox="1"/>
          <p:nvPr>
            <p:ph type="title"/>
          </p:nvPr>
        </p:nvSpPr>
        <p:spPr>
          <a:xfrm>
            <a:off x="1206496" y="3539217"/>
            <a:ext cx="21971004" cy="606198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30000"/>
              </a:lnSpc>
              <a:defRPr spc="-159" sz="8000"/>
            </a:pPr>
            <a:r>
              <a:t>教會聖詩 #264</a:t>
            </a:r>
          </a:p>
          <a:p>
            <a:pPr>
              <a:lnSpc>
                <a:spcPct val="120000"/>
              </a:lnSpc>
              <a:defRPr spc="-260" sz="13000"/>
            </a:pPr>
            <a:r>
              <a:t>《快樂歡欣向主敬拜》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快樂歡欣向主敬拜…"/>
          <p:cNvSpPr txBox="1"/>
          <p:nvPr>
            <p:ph type="title"/>
          </p:nvPr>
        </p:nvSpPr>
        <p:spPr>
          <a:xfrm>
            <a:off x="1819828" y="3010238"/>
            <a:ext cx="20851460" cy="993936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20000"/>
              </a:lnSpc>
              <a:defRPr spc="-200" sz="10000"/>
            </a:pPr>
            <a:r>
              <a:t>快樂歡欣向主敬拜​</a:t>
            </a:r>
          </a:p>
          <a:p>
            <a:pPr>
              <a:lnSpc>
                <a:spcPct val="120000"/>
              </a:lnSpc>
              <a:defRPr spc="-200" sz="10000"/>
            </a:pPr>
            <a:r>
              <a:t>榮耀真神大慈愛​</a:t>
            </a:r>
          </a:p>
          <a:p>
            <a:pPr>
              <a:lnSpc>
                <a:spcPct val="120000"/>
              </a:lnSpc>
              <a:defRPr spc="-200" sz="10000"/>
            </a:pPr>
            <a:r>
              <a:t>到主面前敬虔愛戴​</a:t>
            </a:r>
          </a:p>
          <a:p>
            <a:pPr>
              <a:lnSpc>
                <a:spcPct val="120000"/>
              </a:lnSpc>
              <a:defRPr spc="-200" sz="10000"/>
            </a:pPr>
            <a:r>
              <a:t>心如花朵向日開​</a:t>
            </a:r>
          </a:p>
        </p:txBody>
      </p:sp>
      <p:sp>
        <p:nvSpPr>
          <p:cNvPr id="247" name="1-1"/>
          <p:cNvSpPr txBox="1"/>
          <p:nvPr/>
        </p:nvSpPr>
        <p:spPr>
          <a:xfrm>
            <a:off x="21823086" y="11911402"/>
            <a:ext cx="1067436" cy="845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000">
                <a:solidFill>
                  <a:srgbClr val="FFFFFF"/>
                </a:solidFill>
              </a:defRPr>
            </a:lvl1pPr>
          </a:lstStyle>
          <a:p>
            <a:pPr/>
            <a:r>
              <a:t>1-1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